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2" r:id="rId6"/>
    <p:sldId id="267" r:id="rId7"/>
    <p:sldId id="269" r:id="rId8"/>
    <p:sldId id="270" r:id="rId9"/>
    <p:sldId id="271" r:id="rId10"/>
    <p:sldId id="268" r:id="rId11"/>
    <p:sldId id="272" r:id="rId12"/>
    <p:sldId id="264" r:id="rId13"/>
    <p:sldId id="273" r:id="rId14"/>
    <p:sldId id="274" r:id="rId15"/>
    <p:sldId id="280" r:id="rId16"/>
    <p:sldId id="281" r:id="rId17"/>
    <p:sldId id="275" r:id="rId18"/>
    <p:sldId id="276" r:id="rId19"/>
    <p:sldId id="277" r:id="rId20"/>
    <p:sldId id="278" r:id="rId21"/>
    <p:sldId id="263" r:id="rId22"/>
    <p:sldId id="279"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ascalle.cup@award.nl::0ea304e4-fd88-43e4-aecf-62256dd202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87820-58A2-4D01-BF61-3711CC1F572C}" v="51" dt="2019-10-25T09:12:59.7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85" d="100"/>
          <a:sy n="85" d="100"/>
        </p:scale>
        <p:origin x="13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58A87820-58A2-4D01-BF61-3711CC1F572C}"/>
    <pc:docChg chg="custSel addSld modSld sldOrd">
      <pc:chgData name="Pascalle Cup" userId="acdf420d-3d1b-463e-9173-44ff0cd1b36a" providerId="ADAL" clId="{58A87820-58A2-4D01-BF61-3711CC1F572C}" dt="2019-10-25T09:13:02.672" v="33" actId="1076"/>
      <pc:docMkLst>
        <pc:docMk/>
      </pc:docMkLst>
      <pc:sldChg chg="addSp delSp modSp add ord">
        <pc:chgData name="Pascalle Cup" userId="acdf420d-3d1b-463e-9173-44ff0cd1b36a" providerId="ADAL" clId="{58A87820-58A2-4D01-BF61-3711CC1F572C}" dt="2019-10-25T09:12:27.517" v="24" actId="478"/>
        <pc:sldMkLst>
          <pc:docMk/>
          <pc:sldMk cId="3518382092" sldId="280"/>
        </pc:sldMkLst>
        <pc:spChg chg="add del mod">
          <ac:chgData name="Pascalle Cup" userId="acdf420d-3d1b-463e-9173-44ff0cd1b36a" providerId="ADAL" clId="{58A87820-58A2-4D01-BF61-3711CC1F572C}" dt="2019-10-25T09:12:25.855" v="23" actId="478"/>
          <ac:spMkLst>
            <pc:docMk/>
            <pc:sldMk cId="3518382092" sldId="280"/>
            <ac:spMk id="3" creationId="{15AF3D02-BD09-48D1-8ECE-10D7D27CB9EB}"/>
          </ac:spMkLst>
        </pc:spChg>
        <pc:spChg chg="add del mod">
          <ac:chgData name="Pascalle Cup" userId="acdf420d-3d1b-463e-9173-44ff0cd1b36a" providerId="ADAL" clId="{58A87820-58A2-4D01-BF61-3711CC1F572C}" dt="2019-10-25T09:12:27.517" v="24" actId="478"/>
          <ac:spMkLst>
            <pc:docMk/>
            <pc:sldMk cId="3518382092" sldId="280"/>
            <ac:spMk id="4" creationId="{51A0B916-7BFD-414E-820A-1E5235F3E3E1}"/>
          </ac:spMkLst>
        </pc:spChg>
        <pc:graphicFrameChg chg="add mod modGraphic">
          <ac:chgData name="Pascalle Cup" userId="acdf420d-3d1b-463e-9173-44ff0cd1b36a" providerId="ADAL" clId="{58A87820-58A2-4D01-BF61-3711CC1F572C}" dt="2019-10-25T09:10:33.575" v="12" actId="1076"/>
          <ac:graphicFrameMkLst>
            <pc:docMk/>
            <pc:sldMk cId="3518382092" sldId="280"/>
            <ac:graphicFrameMk id="2" creationId="{ACCFBE2C-2944-4884-9472-2C754A979F23}"/>
          </ac:graphicFrameMkLst>
        </pc:graphicFrameChg>
      </pc:sldChg>
      <pc:sldChg chg="addSp modSp add ord">
        <pc:chgData name="Pascalle Cup" userId="acdf420d-3d1b-463e-9173-44ff0cd1b36a" providerId="ADAL" clId="{58A87820-58A2-4D01-BF61-3711CC1F572C}" dt="2019-10-25T09:13:02.672" v="33" actId="1076"/>
        <pc:sldMkLst>
          <pc:docMk/>
          <pc:sldMk cId="494249006" sldId="281"/>
        </pc:sldMkLst>
        <pc:spChg chg="add mod">
          <ac:chgData name="Pascalle Cup" userId="acdf420d-3d1b-463e-9173-44ff0cd1b36a" providerId="ADAL" clId="{58A87820-58A2-4D01-BF61-3711CC1F572C}" dt="2019-10-25T09:13:02.672" v="33" actId="1076"/>
          <ac:spMkLst>
            <pc:docMk/>
            <pc:sldMk cId="494249006" sldId="281"/>
            <ac:spMk id="2" creationId="{3A10F20A-01C8-4A34-905B-19B82FD51404}"/>
          </ac:spMkLst>
        </pc:spChg>
      </pc:sldChg>
    </pc:docChg>
  </pc:docChgLst>
  <pc:docChgLst>
    <pc:chgData name="Pascalle Cup" userId="0ea304e4-fd88-43e4-aecf-62256dd202c8" providerId="ADAL" clId="{0D8F539C-0440-4373-84B4-632E4531EFE2}"/>
    <pc:docChg chg="custSel addSld delSld modSld">
      <pc:chgData name="Pascalle Cup" userId="0ea304e4-fd88-43e4-aecf-62256dd202c8" providerId="ADAL" clId="{0D8F539C-0440-4373-84B4-632E4531EFE2}" dt="2019-10-23T19:51:34.866" v="1219" actId="1076"/>
      <pc:docMkLst>
        <pc:docMk/>
      </pc:docMkLst>
      <pc:sldChg chg="modSp">
        <pc:chgData name="Pascalle Cup" userId="0ea304e4-fd88-43e4-aecf-62256dd202c8" providerId="ADAL" clId="{0D8F539C-0440-4373-84B4-632E4531EFE2}" dt="2019-10-23T19:44:31.223" v="1153" actId="6549"/>
        <pc:sldMkLst>
          <pc:docMk/>
          <pc:sldMk cId="1471509800" sldId="262"/>
        </pc:sldMkLst>
        <pc:spChg chg="mod">
          <ac:chgData name="Pascalle Cup" userId="0ea304e4-fd88-43e4-aecf-62256dd202c8" providerId="ADAL" clId="{0D8F539C-0440-4373-84B4-632E4531EFE2}" dt="2019-10-23T19:44:31.223" v="1153" actId="6549"/>
          <ac:spMkLst>
            <pc:docMk/>
            <pc:sldMk cId="1471509800" sldId="262"/>
            <ac:spMk id="3" creationId="{C1EC4335-2F44-4A19-A473-C3DF85DC9241}"/>
          </ac:spMkLst>
        </pc:spChg>
      </pc:sldChg>
      <pc:sldChg chg="addSp modSp">
        <pc:chgData name="Pascalle Cup" userId="0ea304e4-fd88-43e4-aecf-62256dd202c8" providerId="ADAL" clId="{0D8F539C-0440-4373-84B4-632E4531EFE2}" dt="2019-10-23T19:50:46.089" v="1215" actId="1076"/>
        <pc:sldMkLst>
          <pc:docMk/>
          <pc:sldMk cId="721179708" sldId="263"/>
        </pc:sldMkLst>
        <pc:spChg chg="add mod">
          <ac:chgData name="Pascalle Cup" userId="0ea304e4-fd88-43e4-aecf-62256dd202c8" providerId="ADAL" clId="{0D8F539C-0440-4373-84B4-632E4531EFE2}" dt="2019-10-23T19:50:41.595" v="1214" actId="1076"/>
          <ac:spMkLst>
            <pc:docMk/>
            <pc:sldMk cId="721179708" sldId="263"/>
            <ac:spMk id="2" creationId="{1783B8EE-D5F7-43C1-9273-A8057B3A370D}"/>
          </ac:spMkLst>
        </pc:spChg>
        <pc:picChg chg="mod modCrop">
          <ac:chgData name="Pascalle Cup" userId="0ea304e4-fd88-43e4-aecf-62256dd202c8" providerId="ADAL" clId="{0D8F539C-0440-4373-84B4-632E4531EFE2}" dt="2019-10-23T19:50:46.089" v="1215" actId="1076"/>
          <ac:picMkLst>
            <pc:docMk/>
            <pc:sldMk cId="721179708" sldId="263"/>
            <ac:picMk id="3" creationId="{86B35980-61B9-402F-A618-275F4E36EF39}"/>
          </ac:picMkLst>
        </pc:picChg>
        <pc:picChg chg="add mod">
          <ac:chgData name="Pascalle Cup" userId="0ea304e4-fd88-43e4-aecf-62256dd202c8" providerId="ADAL" clId="{0D8F539C-0440-4373-84B4-632E4531EFE2}" dt="2019-10-23T19:50:39.146" v="1213" actId="1076"/>
          <ac:picMkLst>
            <pc:docMk/>
            <pc:sldMk cId="721179708" sldId="263"/>
            <ac:picMk id="4" creationId="{A8BF7824-10F8-41C4-B07E-C4EEAAEFC33E}"/>
          </ac:picMkLst>
        </pc:picChg>
      </pc:sldChg>
      <pc:sldChg chg="addSp delSp modSp">
        <pc:chgData name="Pascalle Cup" userId="0ea304e4-fd88-43e4-aecf-62256dd202c8" providerId="ADAL" clId="{0D8F539C-0440-4373-84B4-632E4531EFE2}" dt="2019-10-23T19:21:42.613" v="126" actId="1076"/>
        <pc:sldMkLst>
          <pc:docMk/>
          <pc:sldMk cId="698046654" sldId="264"/>
        </pc:sldMkLst>
        <pc:spChg chg="del mod">
          <ac:chgData name="Pascalle Cup" userId="0ea304e4-fd88-43e4-aecf-62256dd202c8" providerId="ADAL" clId="{0D8F539C-0440-4373-84B4-632E4531EFE2}" dt="2019-10-23T19:18:47.760" v="51"/>
          <ac:spMkLst>
            <pc:docMk/>
            <pc:sldMk cId="698046654" sldId="264"/>
            <ac:spMk id="2" creationId="{5B0398A6-50C8-41EC-9103-A25E368C36A1}"/>
          </ac:spMkLst>
        </pc:spChg>
        <pc:spChg chg="mod">
          <ac:chgData name="Pascalle Cup" userId="0ea304e4-fd88-43e4-aecf-62256dd202c8" providerId="ADAL" clId="{0D8F539C-0440-4373-84B4-632E4531EFE2}" dt="2019-10-23T19:21:17.959" v="120" actId="1076"/>
          <ac:spMkLst>
            <pc:docMk/>
            <pc:sldMk cId="698046654" sldId="264"/>
            <ac:spMk id="3" creationId="{3E4F6E84-5C72-42EE-A022-5FA0A3CB3A48}"/>
          </ac:spMkLst>
        </pc:spChg>
        <pc:spChg chg="add mod">
          <ac:chgData name="Pascalle Cup" userId="0ea304e4-fd88-43e4-aecf-62256dd202c8" providerId="ADAL" clId="{0D8F539C-0440-4373-84B4-632E4531EFE2}" dt="2019-10-23T19:21:42.613" v="126" actId="1076"/>
          <ac:spMkLst>
            <pc:docMk/>
            <pc:sldMk cId="698046654" sldId="264"/>
            <ac:spMk id="4" creationId="{EDB68C29-5BEE-4EDE-886B-5B31863455BC}"/>
          </ac:spMkLst>
        </pc:spChg>
        <pc:spChg chg="add mod">
          <ac:chgData name="Pascalle Cup" userId="0ea304e4-fd88-43e4-aecf-62256dd202c8" providerId="ADAL" clId="{0D8F539C-0440-4373-84B4-632E4531EFE2}" dt="2019-10-23T19:21:38.482" v="125" actId="1076"/>
          <ac:spMkLst>
            <pc:docMk/>
            <pc:sldMk cId="698046654" sldId="264"/>
            <ac:spMk id="5" creationId="{83541B0D-CB84-447E-9A62-E228D3F0CA26}"/>
          </ac:spMkLst>
        </pc:spChg>
        <pc:spChg chg="add mod">
          <ac:chgData name="Pascalle Cup" userId="0ea304e4-fd88-43e4-aecf-62256dd202c8" providerId="ADAL" clId="{0D8F539C-0440-4373-84B4-632E4531EFE2}" dt="2019-10-23T19:21:22.155" v="121" actId="1076"/>
          <ac:spMkLst>
            <pc:docMk/>
            <pc:sldMk cId="698046654" sldId="264"/>
            <ac:spMk id="6" creationId="{CDCC5118-4485-428C-B464-43FBA27C7B67}"/>
          </ac:spMkLst>
        </pc:spChg>
      </pc:sldChg>
      <pc:sldChg chg="del">
        <pc:chgData name="Pascalle Cup" userId="0ea304e4-fd88-43e4-aecf-62256dd202c8" providerId="ADAL" clId="{0D8F539C-0440-4373-84B4-632E4531EFE2}" dt="2019-10-23T19:29:47.370" v="352" actId="2696"/>
        <pc:sldMkLst>
          <pc:docMk/>
          <pc:sldMk cId="100592068" sldId="265"/>
        </pc:sldMkLst>
      </pc:sldChg>
      <pc:sldChg chg="del">
        <pc:chgData name="Pascalle Cup" userId="0ea304e4-fd88-43e4-aecf-62256dd202c8" providerId="ADAL" clId="{0D8F539C-0440-4373-84B4-632E4531EFE2}" dt="2019-10-23T19:29:45.639" v="351" actId="2696"/>
        <pc:sldMkLst>
          <pc:docMk/>
          <pc:sldMk cId="2961986591" sldId="266"/>
        </pc:sldMkLst>
      </pc:sldChg>
      <pc:sldChg chg="addSp modSp">
        <pc:chgData name="Pascalle Cup" userId="0ea304e4-fd88-43e4-aecf-62256dd202c8" providerId="ADAL" clId="{0D8F539C-0440-4373-84B4-632E4531EFE2}" dt="2019-10-23T19:16:32.516" v="17" actId="1076"/>
        <pc:sldMkLst>
          <pc:docMk/>
          <pc:sldMk cId="3945745069" sldId="267"/>
        </pc:sldMkLst>
        <pc:picChg chg="add mod">
          <ac:chgData name="Pascalle Cup" userId="0ea304e4-fd88-43e4-aecf-62256dd202c8" providerId="ADAL" clId="{0D8F539C-0440-4373-84B4-632E4531EFE2}" dt="2019-10-23T19:16:32.516" v="17" actId="1076"/>
          <ac:picMkLst>
            <pc:docMk/>
            <pc:sldMk cId="3945745069" sldId="267"/>
            <ac:picMk id="3" creationId="{E6E0D375-6520-4812-8F18-3DBCDEA03512}"/>
          </ac:picMkLst>
        </pc:picChg>
        <pc:picChg chg="add mod">
          <ac:chgData name="Pascalle Cup" userId="0ea304e4-fd88-43e4-aecf-62256dd202c8" providerId="ADAL" clId="{0D8F539C-0440-4373-84B4-632E4531EFE2}" dt="2019-10-23T19:16:30.158" v="16" actId="1076"/>
          <ac:picMkLst>
            <pc:docMk/>
            <pc:sldMk cId="3945745069" sldId="267"/>
            <ac:picMk id="4" creationId="{6B961C0C-F823-4875-BC22-DB7ED0AB58B6}"/>
          </ac:picMkLst>
        </pc:picChg>
        <pc:picChg chg="add mod">
          <ac:chgData name="Pascalle Cup" userId="0ea304e4-fd88-43e4-aecf-62256dd202c8" providerId="ADAL" clId="{0D8F539C-0440-4373-84B4-632E4531EFE2}" dt="2019-10-23T19:16:28.910" v="15" actId="1076"/>
          <ac:picMkLst>
            <pc:docMk/>
            <pc:sldMk cId="3945745069" sldId="267"/>
            <ac:picMk id="5" creationId="{0C148196-D359-4220-8688-EF37726BE7CB}"/>
          </ac:picMkLst>
        </pc:picChg>
      </pc:sldChg>
      <pc:sldChg chg="addSp delSp modSp">
        <pc:chgData name="Pascalle Cup" userId="0ea304e4-fd88-43e4-aecf-62256dd202c8" providerId="ADAL" clId="{0D8F539C-0440-4373-84B4-632E4531EFE2}" dt="2019-10-23T19:19:30.360" v="94" actId="478"/>
        <pc:sldMkLst>
          <pc:docMk/>
          <pc:sldMk cId="989457608" sldId="268"/>
        </pc:sldMkLst>
        <pc:spChg chg="add del mod">
          <ac:chgData name="Pascalle Cup" userId="0ea304e4-fd88-43e4-aecf-62256dd202c8" providerId="ADAL" clId="{0D8F539C-0440-4373-84B4-632E4531EFE2}" dt="2019-10-23T19:19:30.360" v="94" actId="478"/>
          <ac:spMkLst>
            <pc:docMk/>
            <pc:sldMk cId="989457608" sldId="268"/>
            <ac:spMk id="6" creationId="{45930688-6DC3-44D4-BFDB-1A22533FA3D4}"/>
          </ac:spMkLst>
        </pc:spChg>
      </pc:sldChg>
      <pc:sldChg chg="addSp modSp add">
        <pc:chgData name="Pascalle Cup" userId="0ea304e4-fd88-43e4-aecf-62256dd202c8" providerId="ADAL" clId="{0D8F539C-0440-4373-84B4-632E4531EFE2}" dt="2019-10-23T19:17:07.282" v="24" actId="14100"/>
        <pc:sldMkLst>
          <pc:docMk/>
          <pc:sldMk cId="441048716" sldId="269"/>
        </pc:sldMkLst>
        <pc:picChg chg="add mod">
          <ac:chgData name="Pascalle Cup" userId="0ea304e4-fd88-43e4-aecf-62256dd202c8" providerId="ADAL" clId="{0D8F539C-0440-4373-84B4-632E4531EFE2}" dt="2019-10-23T19:16:49.895" v="21" actId="14100"/>
          <ac:picMkLst>
            <pc:docMk/>
            <pc:sldMk cId="441048716" sldId="269"/>
            <ac:picMk id="2" creationId="{279AC336-4DB9-434A-905D-341179E033F4}"/>
          </ac:picMkLst>
        </pc:picChg>
        <pc:picChg chg="add mod">
          <ac:chgData name="Pascalle Cup" userId="0ea304e4-fd88-43e4-aecf-62256dd202c8" providerId="ADAL" clId="{0D8F539C-0440-4373-84B4-632E4531EFE2}" dt="2019-10-23T19:17:07.282" v="24" actId="14100"/>
          <ac:picMkLst>
            <pc:docMk/>
            <pc:sldMk cId="441048716" sldId="269"/>
            <ac:picMk id="3" creationId="{0C81C6CF-0D05-47DA-B6D7-4020D98F59E2}"/>
          </ac:picMkLst>
        </pc:picChg>
      </pc:sldChg>
      <pc:sldChg chg="addSp modSp add">
        <pc:chgData name="Pascalle Cup" userId="0ea304e4-fd88-43e4-aecf-62256dd202c8" providerId="ADAL" clId="{0D8F539C-0440-4373-84B4-632E4531EFE2}" dt="2019-10-23T19:17:46.482" v="33" actId="14100"/>
        <pc:sldMkLst>
          <pc:docMk/>
          <pc:sldMk cId="341775360" sldId="270"/>
        </pc:sldMkLst>
        <pc:picChg chg="add mod">
          <ac:chgData name="Pascalle Cup" userId="0ea304e4-fd88-43e4-aecf-62256dd202c8" providerId="ADAL" clId="{0D8F539C-0440-4373-84B4-632E4531EFE2}" dt="2019-10-23T19:17:46.482" v="33" actId="14100"/>
          <ac:picMkLst>
            <pc:docMk/>
            <pc:sldMk cId="341775360" sldId="270"/>
            <ac:picMk id="2" creationId="{DB418531-3983-4262-BCC3-D14E327D318D}"/>
          </ac:picMkLst>
        </pc:picChg>
        <pc:picChg chg="add mod">
          <ac:chgData name="Pascalle Cup" userId="0ea304e4-fd88-43e4-aecf-62256dd202c8" providerId="ADAL" clId="{0D8F539C-0440-4373-84B4-632E4531EFE2}" dt="2019-10-23T19:17:40.501" v="30" actId="14100"/>
          <ac:picMkLst>
            <pc:docMk/>
            <pc:sldMk cId="341775360" sldId="270"/>
            <ac:picMk id="3" creationId="{4C1D139B-36E4-4626-A042-D96E2B5ED3EA}"/>
          </ac:picMkLst>
        </pc:picChg>
      </pc:sldChg>
      <pc:sldChg chg="addSp modSp add">
        <pc:chgData name="Pascalle Cup" userId="0ea304e4-fd88-43e4-aecf-62256dd202c8" providerId="ADAL" clId="{0D8F539C-0440-4373-84B4-632E4531EFE2}" dt="2019-10-23T19:18:16.778" v="40" actId="1076"/>
        <pc:sldMkLst>
          <pc:docMk/>
          <pc:sldMk cId="2458399393" sldId="271"/>
        </pc:sldMkLst>
        <pc:picChg chg="add mod">
          <ac:chgData name="Pascalle Cup" userId="0ea304e4-fd88-43e4-aecf-62256dd202c8" providerId="ADAL" clId="{0D8F539C-0440-4373-84B4-632E4531EFE2}" dt="2019-10-23T19:18:05.358" v="38" actId="1076"/>
          <ac:picMkLst>
            <pc:docMk/>
            <pc:sldMk cId="2458399393" sldId="271"/>
            <ac:picMk id="2" creationId="{ED661290-956C-4711-AE2B-D5614B41D632}"/>
          </ac:picMkLst>
        </pc:picChg>
        <pc:picChg chg="add mod">
          <ac:chgData name="Pascalle Cup" userId="0ea304e4-fd88-43e4-aecf-62256dd202c8" providerId="ADAL" clId="{0D8F539C-0440-4373-84B4-632E4531EFE2}" dt="2019-10-23T19:18:16.778" v="40" actId="1076"/>
          <ac:picMkLst>
            <pc:docMk/>
            <pc:sldMk cId="2458399393" sldId="271"/>
            <ac:picMk id="3" creationId="{4FD6EF46-3CAE-4852-8450-42C6E2957EEC}"/>
          </ac:picMkLst>
        </pc:picChg>
      </pc:sldChg>
      <pc:sldChg chg="add">
        <pc:chgData name="Pascalle Cup" userId="0ea304e4-fd88-43e4-aecf-62256dd202c8" providerId="ADAL" clId="{0D8F539C-0440-4373-84B4-632E4531EFE2}" dt="2019-10-23T19:18:57.276" v="52"/>
        <pc:sldMkLst>
          <pc:docMk/>
          <pc:sldMk cId="2578114410" sldId="272"/>
        </pc:sldMkLst>
      </pc:sldChg>
      <pc:sldChg chg="addSp modSp add">
        <pc:chgData name="Pascalle Cup" userId="0ea304e4-fd88-43e4-aecf-62256dd202c8" providerId="ADAL" clId="{0D8F539C-0440-4373-84B4-632E4531EFE2}" dt="2019-10-23T19:23:38.946" v="149" actId="113"/>
        <pc:sldMkLst>
          <pc:docMk/>
          <pc:sldMk cId="2687134347" sldId="273"/>
        </pc:sldMkLst>
        <pc:graphicFrameChg chg="add mod modGraphic">
          <ac:chgData name="Pascalle Cup" userId="0ea304e4-fd88-43e4-aecf-62256dd202c8" providerId="ADAL" clId="{0D8F539C-0440-4373-84B4-632E4531EFE2}" dt="2019-10-23T19:23:38.946" v="149" actId="113"/>
          <ac:graphicFrameMkLst>
            <pc:docMk/>
            <pc:sldMk cId="2687134347" sldId="273"/>
            <ac:graphicFrameMk id="2" creationId="{0640DFE3-B244-4093-95C5-CD03E27AD856}"/>
          </ac:graphicFrameMkLst>
        </pc:graphicFrameChg>
      </pc:sldChg>
      <pc:sldChg chg="addSp modSp add">
        <pc:chgData name="Pascalle Cup" userId="0ea304e4-fd88-43e4-aecf-62256dd202c8" providerId="ADAL" clId="{0D8F539C-0440-4373-84B4-632E4531EFE2}" dt="2019-10-23T19:24:08.630" v="155" actId="113"/>
        <pc:sldMkLst>
          <pc:docMk/>
          <pc:sldMk cId="3947184344" sldId="274"/>
        </pc:sldMkLst>
        <pc:graphicFrameChg chg="add mod modGraphic">
          <ac:chgData name="Pascalle Cup" userId="0ea304e4-fd88-43e4-aecf-62256dd202c8" providerId="ADAL" clId="{0D8F539C-0440-4373-84B4-632E4531EFE2}" dt="2019-10-23T19:24:08.630" v="155" actId="113"/>
          <ac:graphicFrameMkLst>
            <pc:docMk/>
            <pc:sldMk cId="3947184344" sldId="274"/>
            <ac:graphicFrameMk id="2" creationId="{BF54C043-8856-4BAC-938F-813A291F3A24}"/>
          </ac:graphicFrameMkLst>
        </pc:graphicFrameChg>
      </pc:sldChg>
      <pc:sldChg chg="addSp modSp add">
        <pc:chgData name="Pascalle Cup" userId="0ea304e4-fd88-43e4-aecf-62256dd202c8" providerId="ADAL" clId="{0D8F539C-0440-4373-84B4-632E4531EFE2}" dt="2019-10-23T19:25:36.944" v="171" actId="1076"/>
        <pc:sldMkLst>
          <pc:docMk/>
          <pc:sldMk cId="750023490" sldId="275"/>
        </pc:sldMkLst>
        <pc:graphicFrameChg chg="add mod modGraphic">
          <ac:chgData name="Pascalle Cup" userId="0ea304e4-fd88-43e4-aecf-62256dd202c8" providerId="ADAL" clId="{0D8F539C-0440-4373-84B4-632E4531EFE2}" dt="2019-10-23T19:25:36.944" v="171" actId="1076"/>
          <ac:graphicFrameMkLst>
            <pc:docMk/>
            <pc:sldMk cId="750023490" sldId="275"/>
            <ac:graphicFrameMk id="2" creationId="{EE058725-4DD1-4ABA-B4C5-C9E6D821612A}"/>
          </ac:graphicFrameMkLst>
        </pc:graphicFrameChg>
      </pc:sldChg>
      <pc:sldChg chg="addSp modSp add">
        <pc:chgData name="Pascalle Cup" userId="0ea304e4-fd88-43e4-aecf-62256dd202c8" providerId="ADAL" clId="{0D8F539C-0440-4373-84B4-632E4531EFE2}" dt="2019-10-23T19:43:33.435" v="1114" actId="20577"/>
        <pc:sldMkLst>
          <pc:docMk/>
          <pc:sldMk cId="561220444" sldId="276"/>
        </pc:sldMkLst>
        <pc:spChg chg="add mod">
          <ac:chgData name="Pascalle Cup" userId="0ea304e4-fd88-43e4-aecf-62256dd202c8" providerId="ADAL" clId="{0D8F539C-0440-4373-84B4-632E4531EFE2}" dt="2019-10-23T19:43:33.435" v="1114" actId="20577"/>
          <ac:spMkLst>
            <pc:docMk/>
            <pc:sldMk cId="561220444" sldId="276"/>
            <ac:spMk id="2" creationId="{2F4AD2D3-B045-499B-B53C-ADB023978231}"/>
          </ac:spMkLst>
        </pc:spChg>
        <pc:picChg chg="add mod">
          <ac:chgData name="Pascalle Cup" userId="0ea304e4-fd88-43e4-aecf-62256dd202c8" providerId="ADAL" clId="{0D8F539C-0440-4373-84B4-632E4531EFE2}" dt="2019-10-23T19:28:49.444" v="325" actId="1076"/>
          <ac:picMkLst>
            <pc:docMk/>
            <pc:sldMk cId="561220444" sldId="276"/>
            <ac:picMk id="3" creationId="{CA8A3EE5-1D2C-4FB4-A3FB-F9CDFF31B7D3}"/>
          </ac:picMkLst>
        </pc:picChg>
      </pc:sldChg>
      <pc:sldChg chg="addSp modSp add">
        <pc:chgData name="Pascalle Cup" userId="0ea304e4-fd88-43e4-aecf-62256dd202c8" providerId="ADAL" clId="{0D8F539C-0440-4373-84B4-632E4531EFE2}" dt="2019-10-23T19:49:14.459" v="1175" actId="1076"/>
        <pc:sldMkLst>
          <pc:docMk/>
          <pc:sldMk cId="547067228" sldId="277"/>
        </pc:sldMkLst>
        <pc:spChg chg="add mod">
          <ac:chgData name="Pascalle Cup" userId="0ea304e4-fd88-43e4-aecf-62256dd202c8" providerId="ADAL" clId="{0D8F539C-0440-4373-84B4-632E4531EFE2}" dt="2019-10-23T19:49:06.258" v="1172" actId="1076"/>
          <ac:spMkLst>
            <pc:docMk/>
            <pc:sldMk cId="547067228" sldId="277"/>
            <ac:spMk id="2" creationId="{F35DCE7E-B1E0-4441-A24B-A8ACD56DA750}"/>
          </ac:spMkLst>
        </pc:spChg>
        <pc:spChg chg="add mod">
          <ac:chgData name="Pascalle Cup" userId="0ea304e4-fd88-43e4-aecf-62256dd202c8" providerId="ADAL" clId="{0D8F539C-0440-4373-84B4-632E4531EFE2}" dt="2019-10-23T19:49:04.201" v="1171" actId="1076"/>
          <ac:spMkLst>
            <pc:docMk/>
            <pc:sldMk cId="547067228" sldId="277"/>
            <ac:spMk id="3" creationId="{C6EF220F-013C-4C59-9180-C811080CEA3E}"/>
          </ac:spMkLst>
        </pc:spChg>
        <pc:picChg chg="add mod">
          <ac:chgData name="Pascalle Cup" userId="0ea304e4-fd88-43e4-aecf-62256dd202c8" providerId="ADAL" clId="{0D8F539C-0440-4373-84B4-632E4531EFE2}" dt="2019-10-23T19:49:14.459" v="1175" actId="1076"/>
          <ac:picMkLst>
            <pc:docMk/>
            <pc:sldMk cId="547067228" sldId="277"/>
            <ac:picMk id="4" creationId="{9409A205-71CA-4574-85CB-0996E9A477DC}"/>
          </ac:picMkLst>
        </pc:picChg>
      </pc:sldChg>
      <pc:sldChg chg="addSp modSp add">
        <pc:chgData name="Pascalle Cup" userId="0ea304e4-fd88-43e4-aecf-62256dd202c8" providerId="ADAL" clId="{0D8F539C-0440-4373-84B4-632E4531EFE2}" dt="2019-10-23T19:49:40.954" v="1180" actId="1076"/>
        <pc:sldMkLst>
          <pc:docMk/>
          <pc:sldMk cId="3023434995" sldId="278"/>
        </pc:sldMkLst>
        <pc:spChg chg="add mod">
          <ac:chgData name="Pascalle Cup" userId="0ea304e4-fd88-43e4-aecf-62256dd202c8" providerId="ADAL" clId="{0D8F539C-0440-4373-84B4-632E4531EFE2}" dt="2019-10-23T19:39:13.866" v="1108" actId="20577"/>
          <ac:spMkLst>
            <pc:docMk/>
            <pc:sldMk cId="3023434995" sldId="278"/>
            <ac:spMk id="2" creationId="{FEFB14E6-9B95-43D8-9357-C6A6401F01F2}"/>
          </ac:spMkLst>
        </pc:spChg>
        <pc:picChg chg="add mod">
          <ac:chgData name="Pascalle Cup" userId="0ea304e4-fd88-43e4-aecf-62256dd202c8" providerId="ADAL" clId="{0D8F539C-0440-4373-84B4-632E4531EFE2}" dt="2019-10-23T19:49:40.954" v="1180" actId="1076"/>
          <ac:picMkLst>
            <pc:docMk/>
            <pc:sldMk cId="3023434995" sldId="278"/>
            <ac:picMk id="3" creationId="{E1C0E002-B21D-41CA-9147-19CFE5DBDE7F}"/>
          </ac:picMkLst>
        </pc:picChg>
      </pc:sldChg>
      <pc:sldChg chg="addSp modSp add">
        <pc:chgData name="Pascalle Cup" userId="0ea304e4-fd88-43e4-aecf-62256dd202c8" providerId="ADAL" clId="{0D8F539C-0440-4373-84B4-632E4531EFE2}" dt="2019-10-23T19:51:34.866" v="1219" actId="1076"/>
        <pc:sldMkLst>
          <pc:docMk/>
          <pc:sldMk cId="429885134" sldId="279"/>
        </pc:sldMkLst>
        <pc:picChg chg="add mod">
          <ac:chgData name="Pascalle Cup" userId="0ea304e4-fd88-43e4-aecf-62256dd202c8" providerId="ADAL" clId="{0D8F539C-0440-4373-84B4-632E4531EFE2}" dt="2019-10-23T19:51:34.866" v="1219" actId="1076"/>
          <ac:picMkLst>
            <pc:docMk/>
            <pc:sldMk cId="429885134" sldId="279"/>
            <ac:picMk id="2" creationId="{1FC7526E-4F9D-40F6-8812-2C26993AD3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34959-E107-44D6-B924-8D56B2B5E950}" type="datetimeFigureOut">
              <a:rPr lang="nl-NL" smtClean="0"/>
              <a:t>25-10-2019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85D87-D5A5-4B3D-9F90-58C52EC023BA}" type="slidenum">
              <a:rPr lang="nl-NL" smtClean="0"/>
              <a:t>‹nr.›</a:t>
            </a:fld>
            <a:endParaRPr lang="nl-NL"/>
          </a:p>
        </p:txBody>
      </p:sp>
    </p:spTree>
    <p:extLst>
      <p:ext uri="{BB962C8B-B14F-4D97-AF65-F5344CB8AC3E}">
        <p14:creationId xmlns:p14="http://schemas.microsoft.com/office/powerpoint/2010/main" val="251721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a:t>
            </a:fld>
            <a:endParaRPr lang="nl-NL"/>
          </a:p>
        </p:txBody>
      </p:sp>
    </p:spTree>
    <p:extLst>
      <p:ext uri="{BB962C8B-B14F-4D97-AF65-F5344CB8AC3E}">
        <p14:creationId xmlns:p14="http://schemas.microsoft.com/office/powerpoint/2010/main" val="47033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25-10-2019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
        <p:nvSpPr>
          <p:cNvPr id="3" name="Titel 2"/>
          <p:cNvSpPr>
            <a:spLocks noGrp="1"/>
          </p:cNvSpPr>
          <p:nvPr>
            <p:ph type="ctrTitle"/>
          </p:nvPr>
        </p:nvSpPr>
        <p:spPr>
          <a:xfrm>
            <a:off x="685800" y="1340768"/>
            <a:ext cx="7772400" cy="1470025"/>
          </a:xfrm>
        </p:spPr>
        <p:txBody>
          <a:bodyPr>
            <a:normAutofit fontScale="90000"/>
          </a:bodyPr>
          <a:lstStyle/>
          <a:p>
            <a:r>
              <a:rPr lang="nl-NL" sz="4800" dirty="0"/>
              <a:t>Les Stad en wijk </a:t>
            </a:r>
            <a:br>
              <a:rPr lang="nl-NL" sz="4800" dirty="0"/>
            </a:br>
            <a:r>
              <a:rPr lang="nl-NL" sz="4800" dirty="0"/>
              <a:t>lj3 p1 </a:t>
            </a:r>
          </a:p>
        </p:txBody>
      </p:sp>
      <p:sp>
        <p:nvSpPr>
          <p:cNvPr id="5" name="Ondertitel 4"/>
          <p:cNvSpPr>
            <a:spLocks noGrp="1"/>
          </p:cNvSpPr>
          <p:nvPr>
            <p:ph type="subTitle" idx="1"/>
          </p:nvPr>
        </p:nvSpPr>
        <p:spPr>
          <a:xfrm>
            <a:off x="1371600" y="2636912"/>
            <a:ext cx="6400800" cy="1752600"/>
          </a:xfrm>
        </p:spPr>
        <p:txBody>
          <a:bodyPr>
            <a:normAutofit/>
          </a:bodyPr>
          <a:lstStyle/>
          <a:p>
            <a:r>
              <a:rPr lang="nl-NL" dirty="0"/>
              <a:t>Een-na-laatste les voor de toets</a:t>
            </a:r>
          </a:p>
          <a:p>
            <a:r>
              <a:rPr lang="nl-NL" dirty="0"/>
              <a:t>24 oktober 2019	</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0640DFE3-B244-4093-95C5-CD03E27AD856}"/>
              </a:ext>
            </a:extLst>
          </p:cNvPr>
          <p:cNvGraphicFramePr>
            <a:graphicFrameLocks noGrp="1"/>
          </p:cNvGraphicFramePr>
          <p:nvPr>
            <p:extLst>
              <p:ext uri="{D42A27DB-BD31-4B8C-83A1-F6EECF244321}">
                <p14:modId xmlns:p14="http://schemas.microsoft.com/office/powerpoint/2010/main" val="4007397123"/>
              </p:ext>
            </p:extLst>
          </p:nvPr>
        </p:nvGraphicFramePr>
        <p:xfrm>
          <a:off x="1187624" y="1484784"/>
          <a:ext cx="7272808" cy="3228976"/>
        </p:xfrm>
        <a:graphic>
          <a:graphicData uri="http://schemas.openxmlformats.org/drawingml/2006/table">
            <a:tbl>
              <a:tblPr firstRow="1" firstCol="1" bandRow="1"/>
              <a:tblGrid>
                <a:gridCol w="1825024">
                  <a:extLst>
                    <a:ext uri="{9D8B030D-6E8A-4147-A177-3AD203B41FA5}">
                      <a16:colId xmlns:a16="http://schemas.microsoft.com/office/drawing/2014/main" val="3981537346"/>
                    </a:ext>
                  </a:extLst>
                </a:gridCol>
                <a:gridCol w="5447784">
                  <a:extLst>
                    <a:ext uri="{9D8B030D-6E8A-4147-A177-3AD203B41FA5}">
                      <a16:colId xmlns:a16="http://schemas.microsoft.com/office/drawing/2014/main" val="3448531526"/>
                    </a:ext>
                  </a:extLst>
                </a:gridCol>
              </a:tblGrid>
              <a:tr h="600520">
                <a:tc gridSpan="2">
                  <a:txBody>
                    <a:bodyPr/>
                    <a:lstStyle/>
                    <a:p>
                      <a:pPr>
                        <a:lnSpc>
                          <a:spcPct val="107000"/>
                        </a:lnSpc>
                        <a:spcAft>
                          <a:spcPts val="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Groep 1: MAAK </a:t>
                      </a:r>
                      <a:r>
                        <a:rPr lang="nl-NL" sz="1800" b="1">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EEN TIJDBALK </a:t>
                      </a:r>
                      <a:r>
                        <a:rPr lang="nl-NL" sz="1800" b="1">
                          <a:effectLst/>
                          <a:latin typeface="Calibri" panose="020F0502020204030204" pitchFamily="34" charset="0"/>
                          <a:ea typeface="Calibri" panose="020F0502020204030204" pitchFamily="34" charset="0"/>
                          <a:cs typeface="Times New Roman" panose="02020603050405020304" pitchFamily="18" charset="0"/>
                        </a:rPr>
                        <a:t>MET DE FASES VAN DE BURGERPARTICIPATIE INCL. TOELICHTING VAN ONDERSTSAANDE TERMEN.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1304909276"/>
                  </a:ext>
                </a:extLst>
              </a:tr>
              <a:tr h="2135784">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1. Burgerparticipatie vroeger en nu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Burgerparticipatie heeft zich in de loop van de tijd ontwikkeld. </a:t>
                      </a: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kunt aangeven welke rol bewoners eerst speelden en hoe participatie er anno 2020 uit ziet. </a:t>
                      </a: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kunt termen als </a:t>
                      </a: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participatieladder, zeggenschap, coproductie, participatiemaatschappij en </a:t>
                      </a:r>
                      <a:r>
                        <a:rPr lang="nl-NL" sz="1800" b="1"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civil</a:t>
                      </a: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society toepassen</a:t>
                      </a: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kunt koppeling leggen met </a:t>
                      </a: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de omgevingswet</a:t>
                      </a: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556525"/>
                  </a:ext>
                </a:extLst>
              </a:tr>
            </a:tbl>
          </a:graphicData>
        </a:graphic>
      </p:graphicFrame>
    </p:spTree>
    <p:extLst>
      <p:ext uri="{BB962C8B-B14F-4D97-AF65-F5344CB8AC3E}">
        <p14:creationId xmlns:p14="http://schemas.microsoft.com/office/powerpoint/2010/main" val="268713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F54C043-8856-4BAC-938F-813A291F3A24}"/>
              </a:ext>
            </a:extLst>
          </p:cNvPr>
          <p:cNvGraphicFramePr>
            <a:graphicFrameLocks noGrp="1"/>
          </p:cNvGraphicFramePr>
          <p:nvPr>
            <p:extLst>
              <p:ext uri="{D42A27DB-BD31-4B8C-83A1-F6EECF244321}">
                <p14:modId xmlns:p14="http://schemas.microsoft.com/office/powerpoint/2010/main" val="816439336"/>
              </p:ext>
            </p:extLst>
          </p:nvPr>
        </p:nvGraphicFramePr>
        <p:xfrm>
          <a:off x="1187624" y="1412776"/>
          <a:ext cx="7344816" cy="3509101"/>
        </p:xfrm>
        <a:graphic>
          <a:graphicData uri="http://schemas.openxmlformats.org/drawingml/2006/table">
            <a:tbl>
              <a:tblPr firstRow="1" firstCol="1" bandRow="1"/>
              <a:tblGrid>
                <a:gridCol w="1843093">
                  <a:extLst>
                    <a:ext uri="{9D8B030D-6E8A-4147-A177-3AD203B41FA5}">
                      <a16:colId xmlns:a16="http://schemas.microsoft.com/office/drawing/2014/main" val="286393307"/>
                    </a:ext>
                  </a:extLst>
                </a:gridCol>
                <a:gridCol w="5501723">
                  <a:extLst>
                    <a:ext uri="{9D8B030D-6E8A-4147-A177-3AD203B41FA5}">
                      <a16:colId xmlns:a16="http://schemas.microsoft.com/office/drawing/2014/main" val="751741267"/>
                    </a:ext>
                  </a:extLst>
                </a:gridCol>
              </a:tblGrid>
              <a:tr h="742749">
                <a:tc gridSpan="2">
                  <a:txBody>
                    <a:bodyPr/>
                    <a:lstStyle/>
                    <a:p>
                      <a:pPr>
                        <a:lnSpc>
                          <a:spcPct val="107000"/>
                        </a:lnSpc>
                        <a:spcAft>
                          <a:spcPts val="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Opdracht groep 2: MAAK </a:t>
                      </a:r>
                      <a:r>
                        <a:rPr lang="nl-NL" sz="18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DRIE GRAFICS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WAARIN JE DE WERKWIJE VAN DE SOCIALE INNOVATIE TOEPAST OP DE DRIE BELANGRIJKSTE MAATSCHAPPELIJKE UITDAGINGEN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502004093"/>
                  </a:ext>
                </a:extLst>
              </a:tr>
              <a:tr h="2641627">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2. Sociaal maatschappelijke uitdagingen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Sociale innovatie </a:t>
                      </a:r>
                      <a:r>
                        <a:rPr lang="nl-NL" sz="1800" dirty="0">
                          <a:effectLst/>
                          <a:latin typeface="Calibri" panose="020F0502020204030204" pitchFamily="34" charset="0"/>
                          <a:ea typeface="Calibri" panose="020F0502020204030204" pitchFamily="34" charset="0"/>
                          <a:cs typeface="Times New Roman" panose="02020603050405020304" pitchFamily="18" charset="0"/>
                        </a:rPr>
                        <a:t>als middel om maatschappelijke problemen het hoofd te bieden.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-Je kent </a:t>
                      </a: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3 belangrijke maatschappelijke uitdagingen </a:t>
                      </a:r>
                      <a:r>
                        <a:rPr lang="nl-NL" sz="1800" dirty="0">
                          <a:effectLst/>
                          <a:latin typeface="Calibri" panose="020F0502020204030204" pitchFamily="34" charset="0"/>
                          <a:ea typeface="Calibri" panose="020F0502020204030204" pitchFamily="34" charset="0"/>
                          <a:cs typeface="Times New Roman" panose="02020603050405020304" pitchFamily="18" charset="0"/>
                        </a:rPr>
                        <a:t>die in 2018 door het kabinet zijn benoemd. </a:t>
                      </a: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kunt </a:t>
                      </a: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de werkwijze van “sociale innovatie” uitleggen en toepassen op de 3 uitdagingen. </a:t>
                      </a:r>
                    </a:p>
                    <a:p>
                      <a:pPr>
                        <a:lnSpc>
                          <a:spcPct val="107000"/>
                        </a:lnSpc>
                        <a:spcAft>
                          <a:spcPts val="0"/>
                        </a:spcAft>
                      </a:pP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173107"/>
                  </a:ext>
                </a:extLst>
              </a:tr>
            </a:tbl>
          </a:graphicData>
        </a:graphic>
      </p:graphicFrame>
    </p:spTree>
    <p:extLst>
      <p:ext uri="{BB962C8B-B14F-4D97-AF65-F5344CB8AC3E}">
        <p14:creationId xmlns:p14="http://schemas.microsoft.com/office/powerpoint/2010/main" val="394718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ACCFBE2C-2944-4884-9472-2C754A979F23}"/>
              </a:ext>
            </a:extLst>
          </p:cNvPr>
          <p:cNvGraphicFramePr>
            <a:graphicFrameLocks noGrp="1"/>
          </p:cNvGraphicFramePr>
          <p:nvPr>
            <p:extLst>
              <p:ext uri="{D42A27DB-BD31-4B8C-83A1-F6EECF244321}">
                <p14:modId xmlns:p14="http://schemas.microsoft.com/office/powerpoint/2010/main" val="4051731920"/>
              </p:ext>
            </p:extLst>
          </p:nvPr>
        </p:nvGraphicFramePr>
        <p:xfrm>
          <a:off x="1199964" y="836712"/>
          <a:ext cx="7920880" cy="3902202"/>
        </p:xfrm>
        <a:graphic>
          <a:graphicData uri="http://schemas.openxmlformats.org/drawingml/2006/table">
            <a:tbl>
              <a:tblPr firstRow="1" firstCol="1" bandRow="1">
                <a:tableStyleId>{5C22544A-7EE6-4342-B048-85BDC9FD1C3A}</a:tableStyleId>
              </a:tblPr>
              <a:tblGrid>
                <a:gridCol w="1987650">
                  <a:extLst>
                    <a:ext uri="{9D8B030D-6E8A-4147-A177-3AD203B41FA5}">
                      <a16:colId xmlns:a16="http://schemas.microsoft.com/office/drawing/2014/main" val="629591440"/>
                    </a:ext>
                  </a:extLst>
                </a:gridCol>
                <a:gridCol w="5933230">
                  <a:extLst>
                    <a:ext uri="{9D8B030D-6E8A-4147-A177-3AD203B41FA5}">
                      <a16:colId xmlns:a16="http://schemas.microsoft.com/office/drawing/2014/main" val="4287175508"/>
                    </a:ext>
                  </a:extLst>
                </a:gridCol>
              </a:tblGrid>
              <a:tr h="3744416">
                <a:tc>
                  <a:txBody>
                    <a:bodyPr/>
                    <a:lstStyle/>
                    <a:p>
                      <a:pPr>
                        <a:lnSpc>
                          <a:spcPct val="107000"/>
                        </a:lnSpc>
                        <a:spcAft>
                          <a:spcPts val="0"/>
                        </a:spcAft>
                      </a:pPr>
                      <a:r>
                        <a:rPr lang="nl-NL" sz="1800" dirty="0">
                          <a:effectLst/>
                        </a:rPr>
                        <a:t>Sociaal maatschappelijke uitdagingen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600" dirty="0">
                          <a:effectLst/>
                        </a:rPr>
                        <a:t>In 2018 benoemde het kabinet een lijst met maatschappelijke problemen zoals: </a:t>
                      </a:r>
                    </a:p>
                    <a:p>
                      <a:pPr marL="342900" lvl="0" indent="-342900">
                        <a:lnSpc>
                          <a:spcPct val="107000"/>
                        </a:lnSpc>
                        <a:spcAft>
                          <a:spcPts val="0"/>
                        </a:spcAft>
                        <a:buFont typeface="Symbol" panose="05050102010706020507" pitchFamily="18" charset="2"/>
                        <a:buChar char=""/>
                      </a:pPr>
                      <a:r>
                        <a:rPr lang="nl-NL" sz="1600" dirty="0">
                          <a:effectLst/>
                        </a:rPr>
                        <a:t>Samen aan de slag voor het klimaat</a:t>
                      </a:r>
                    </a:p>
                    <a:p>
                      <a:pPr marL="342900" lvl="0" indent="-342900">
                        <a:lnSpc>
                          <a:spcPct val="107000"/>
                        </a:lnSpc>
                        <a:spcAft>
                          <a:spcPts val="0"/>
                        </a:spcAft>
                        <a:buFont typeface="Symbol" panose="05050102010706020507" pitchFamily="18" charset="2"/>
                        <a:buChar char=""/>
                      </a:pPr>
                      <a:r>
                        <a:rPr lang="nl-NL" sz="1600" dirty="0">
                          <a:effectLst/>
                        </a:rPr>
                        <a:t>Toekomstbestendig wonen</a:t>
                      </a:r>
                    </a:p>
                    <a:p>
                      <a:pPr marL="342900" lvl="0" indent="-342900">
                        <a:lnSpc>
                          <a:spcPct val="107000"/>
                        </a:lnSpc>
                        <a:spcAft>
                          <a:spcPts val="0"/>
                        </a:spcAft>
                        <a:buFont typeface="Symbol" panose="05050102010706020507" pitchFamily="18" charset="2"/>
                        <a:buChar char=""/>
                      </a:pPr>
                      <a:r>
                        <a:rPr lang="nl-NL" sz="1600" dirty="0">
                          <a:effectLst/>
                        </a:rPr>
                        <a:t>Meer aandacht voor de zorg en het sociale domein.</a:t>
                      </a:r>
                    </a:p>
                    <a:p>
                      <a:pPr>
                        <a:lnSpc>
                          <a:spcPct val="107000"/>
                        </a:lnSpc>
                        <a:spcAft>
                          <a:spcPts val="0"/>
                        </a:spcAft>
                      </a:pPr>
                      <a:r>
                        <a:rPr lang="nl-NL" sz="1600" dirty="0">
                          <a:effectLst/>
                        </a:rPr>
                        <a:t>Voor de aanpak hiervan werd een grote subsidie beschikbaar gesteld.</a:t>
                      </a:r>
                    </a:p>
                    <a:p>
                      <a:pPr>
                        <a:lnSpc>
                          <a:spcPct val="107000"/>
                        </a:lnSpc>
                        <a:spcAft>
                          <a:spcPts val="0"/>
                        </a:spcAft>
                      </a:pPr>
                      <a:r>
                        <a:rPr lang="nl-NL" sz="1600" dirty="0">
                          <a:effectLst/>
                        </a:rPr>
                        <a:t> </a:t>
                      </a:r>
                    </a:p>
                    <a:p>
                      <a:pPr>
                        <a:lnSpc>
                          <a:spcPct val="107000"/>
                        </a:lnSpc>
                        <a:spcAft>
                          <a:spcPts val="0"/>
                        </a:spcAft>
                      </a:pPr>
                      <a:r>
                        <a:rPr lang="nl-NL" sz="1600" dirty="0">
                          <a:effectLst/>
                        </a:rPr>
                        <a:t>Om hier een oplossing voor te vinden, ontstond een nieuwe werkwijze;  ‘sociale innovatie’. Door samenwerking tussen allerlei mensen met verschillende achtergronden en door oog te hebben voor de sociale kant van de problemen, worden duurzame en innovatieve oplossingen gevonden.  De overheid is wel betrokken maar is een gelijkwaardige partner.  </a:t>
                      </a:r>
                    </a:p>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109920"/>
                  </a:ext>
                </a:extLst>
              </a:tr>
            </a:tbl>
          </a:graphicData>
        </a:graphic>
      </p:graphicFrame>
    </p:spTree>
    <p:extLst>
      <p:ext uri="{BB962C8B-B14F-4D97-AF65-F5344CB8AC3E}">
        <p14:creationId xmlns:p14="http://schemas.microsoft.com/office/powerpoint/2010/main" val="351838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A10F20A-01C8-4A34-905B-19B82FD51404}"/>
              </a:ext>
            </a:extLst>
          </p:cNvPr>
          <p:cNvSpPr/>
          <p:nvPr/>
        </p:nvSpPr>
        <p:spPr>
          <a:xfrm>
            <a:off x="1403648" y="920621"/>
            <a:ext cx="7272808" cy="5016758"/>
          </a:xfrm>
          <a:prstGeom prst="rect">
            <a:avLst/>
          </a:prstGeom>
        </p:spPr>
        <p:txBody>
          <a:bodyPr wrap="square">
            <a:spAutoFit/>
          </a:bodyPr>
          <a:lstStyle/>
          <a:p>
            <a:pPr marL="342900" indent="-342900">
              <a:buFont typeface="+mj-lt"/>
              <a:buAutoNum type="arabicPeriod"/>
            </a:pPr>
            <a:r>
              <a:rPr lang="nl-NL" sz="1600" dirty="0"/>
              <a:t>Samen aan de slag voor het klimaat: meer CO2-reductie en aardgasvrij nieuwbouwwoningen. Bij de inrichting van het land moet rekening gehouden worden met klimaatverandering.</a:t>
            </a:r>
          </a:p>
          <a:p>
            <a:pPr marL="342900" indent="-342900">
              <a:buFont typeface="+mj-lt"/>
              <a:buAutoNum type="arabicPeriod"/>
            </a:pPr>
            <a:r>
              <a:rPr lang="nl-NL" sz="1600" dirty="0"/>
              <a:t>Toekomstbestendig wonen, door onder meer sloop en transitie van woningvoorraad, bestrijding van leegstand en meer kansen op de woningmarkt voor kwetsbare groepen.</a:t>
            </a:r>
          </a:p>
          <a:p>
            <a:pPr marL="342900" indent="-342900">
              <a:buFont typeface="+mj-lt"/>
              <a:buAutoNum type="arabicPeriod"/>
            </a:pPr>
            <a:r>
              <a:rPr lang="nl-NL" sz="1600" dirty="0"/>
              <a:t>Versterking van de regionale economie.</a:t>
            </a:r>
          </a:p>
          <a:p>
            <a:pPr marL="342900" indent="-342900">
              <a:buFont typeface="+mj-lt"/>
              <a:buAutoNum type="arabicPeriod"/>
            </a:pPr>
            <a:r>
              <a:rPr lang="nl-NL" sz="1600" dirty="0"/>
              <a:t>Een vitaal platteland, onder meer op basis van duurzame landbouw.</a:t>
            </a:r>
          </a:p>
          <a:p>
            <a:pPr marL="342900" indent="-342900">
              <a:buFont typeface="+mj-lt"/>
              <a:buAutoNum type="arabicPeriod"/>
            </a:pPr>
            <a:r>
              <a:rPr lang="nl-NL" sz="1600" dirty="0"/>
              <a:t>Meer aandacht voor de zorg en het sociale domein, onder andere voor de aanpak van eenzaamheid, kindermishandeling, huiselijk geweld en verwarde personen. Kwetsbare groepen mogen niet tussen wal en schip vallen.</a:t>
            </a:r>
          </a:p>
          <a:p>
            <a:pPr marL="342900" indent="-342900">
              <a:buFont typeface="+mj-lt"/>
              <a:buAutoNum type="arabicPeriod"/>
            </a:pPr>
            <a:r>
              <a:rPr lang="nl-NL" sz="1600" dirty="0"/>
              <a:t>Een beter werkend asielstelsel met nadruk op verbetering van het taalniveau, arbeidsparticipatie en terugkeer van migranten zonder verblijfsrecht.</a:t>
            </a:r>
          </a:p>
          <a:p>
            <a:pPr marL="342900" indent="-342900">
              <a:buFont typeface="+mj-lt"/>
              <a:buAutoNum type="arabicPeriod"/>
            </a:pPr>
            <a:r>
              <a:rPr lang="nl-NL" sz="1600" dirty="0"/>
              <a:t>Aanpak van problematische schulden van kwetsbare burgers.</a:t>
            </a:r>
          </a:p>
          <a:p>
            <a:pPr marL="342900" indent="-342900">
              <a:buFont typeface="+mj-lt"/>
              <a:buAutoNum type="arabicPeriod"/>
            </a:pPr>
            <a:r>
              <a:rPr lang="nl-NL" sz="1600" dirty="0"/>
              <a:t>Versterking van het openbaar bestuur, onder andere door digitalisering, informeren en weerbaar maken van de democratie.</a:t>
            </a:r>
          </a:p>
          <a:p>
            <a:pPr marL="342900" indent="-342900">
              <a:buFont typeface="+mj-lt"/>
              <a:buAutoNum type="arabicPeriod"/>
            </a:pPr>
            <a:r>
              <a:rPr lang="nl-NL" sz="1600" dirty="0"/>
              <a:t>Een andere financiële verhouding tussen overheden onderling.</a:t>
            </a:r>
          </a:p>
          <a:p>
            <a:pPr marL="342900" indent="-342900">
              <a:buFont typeface="+mj-lt"/>
              <a:buAutoNum type="arabicPeriod"/>
            </a:pPr>
            <a:r>
              <a:rPr lang="nl-NL" sz="1600" dirty="0"/>
              <a:t>Overkoepelende thema’s, die gaan onder meer over krimp- en grensregio’s, het aansluiten van de Nationale Omgevingsvisie op de bestaande Omgevingsvisies, en samenwerking op EU-dossiers.</a:t>
            </a:r>
          </a:p>
        </p:txBody>
      </p:sp>
    </p:spTree>
    <p:extLst>
      <p:ext uri="{BB962C8B-B14F-4D97-AF65-F5344CB8AC3E}">
        <p14:creationId xmlns:p14="http://schemas.microsoft.com/office/powerpoint/2010/main" val="49424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EE058725-4DD1-4ABA-B4C5-C9E6D821612A}"/>
              </a:ext>
            </a:extLst>
          </p:cNvPr>
          <p:cNvGraphicFramePr>
            <a:graphicFrameLocks noGrp="1"/>
          </p:cNvGraphicFramePr>
          <p:nvPr>
            <p:extLst>
              <p:ext uri="{D42A27DB-BD31-4B8C-83A1-F6EECF244321}">
                <p14:modId xmlns:p14="http://schemas.microsoft.com/office/powerpoint/2010/main" val="3792981537"/>
              </p:ext>
            </p:extLst>
          </p:nvPr>
        </p:nvGraphicFramePr>
        <p:xfrm>
          <a:off x="1259632" y="1268760"/>
          <a:ext cx="7344816" cy="3384376"/>
        </p:xfrm>
        <a:graphic>
          <a:graphicData uri="http://schemas.openxmlformats.org/drawingml/2006/table">
            <a:tbl>
              <a:tblPr firstRow="1" firstCol="1" bandRow="1"/>
              <a:tblGrid>
                <a:gridCol w="1843093">
                  <a:extLst>
                    <a:ext uri="{9D8B030D-6E8A-4147-A177-3AD203B41FA5}">
                      <a16:colId xmlns:a16="http://schemas.microsoft.com/office/drawing/2014/main" val="4004850148"/>
                    </a:ext>
                  </a:extLst>
                </a:gridCol>
                <a:gridCol w="5501723">
                  <a:extLst>
                    <a:ext uri="{9D8B030D-6E8A-4147-A177-3AD203B41FA5}">
                      <a16:colId xmlns:a16="http://schemas.microsoft.com/office/drawing/2014/main" val="360379232"/>
                    </a:ext>
                  </a:extLst>
                </a:gridCol>
              </a:tblGrid>
              <a:tr h="452346">
                <a:tc gridSpan="2">
                  <a:txBody>
                    <a:bodyPr/>
                    <a:lstStyle/>
                    <a:p>
                      <a:pPr>
                        <a:lnSpc>
                          <a:spcPct val="107000"/>
                        </a:lnSpc>
                        <a:spcAft>
                          <a:spcPts val="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Opdracht groep 3: PRESENTEER IN </a:t>
                      </a:r>
                      <a:r>
                        <a:rPr lang="nl-NL" sz="18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EEN MINDMAP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onderstaande informatie/vragen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1507631324"/>
                  </a:ext>
                </a:extLst>
              </a:tr>
              <a:tr h="2810399">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3. Energie transitie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Energietransitie</a:t>
                      </a:r>
                      <a:r>
                        <a:rPr lang="nl-NL" sz="1800" dirty="0">
                          <a:effectLst/>
                          <a:latin typeface="Calibri" panose="020F0502020204030204" pitchFamily="34" charset="0"/>
                          <a:ea typeface="Calibri" panose="020F0502020204030204" pitchFamily="34" charset="0"/>
                          <a:cs typeface="Times New Roman" panose="02020603050405020304" pitchFamily="18" charset="0"/>
                        </a:rPr>
                        <a:t> is een begrip dat gebruikt wordt voor de overgang van traditionele, fossiele brandstoffen als olie, kolen en gas, naar duurzame energie uit bijvoorbeeld zon, wind en biomassa. </a:t>
                      </a: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-Je kunt aangeven op welke manier </a:t>
                      </a:r>
                      <a:r>
                        <a:rPr lang="nl-NL" sz="18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in de wijkenaanpak de energietransitie kan worden aangepakt</a:t>
                      </a: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Tegen welke uitdagingen </a:t>
                      </a:r>
                      <a:r>
                        <a:rPr lang="nl-NL" sz="1800" dirty="0">
                          <a:effectLst/>
                          <a:latin typeface="Calibri" panose="020F0502020204030204" pitchFamily="34" charset="0"/>
                          <a:ea typeface="Calibri" panose="020F0502020204030204" pitchFamily="34" charset="0"/>
                          <a:cs typeface="Times New Roman" panose="02020603050405020304" pitchFamily="18" charset="0"/>
                        </a:rPr>
                        <a:t>men loopt als je kijkt naar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aandachtswijken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518627"/>
                  </a:ext>
                </a:extLst>
              </a:tr>
            </a:tbl>
          </a:graphicData>
        </a:graphic>
      </p:graphicFrame>
    </p:spTree>
    <p:extLst>
      <p:ext uri="{BB962C8B-B14F-4D97-AF65-F5344CB8AC3E}">
        <p14:creationId xmlns:p14="http://schemas.microsoft.com/office/powerpoint/2010/main" val="75002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F4AD2D3-B045-499B-B53C-ADB023978231}"/>
              </a:ext>
            </a:extLst>
          </p:cNvPr>
          <p:cNvSpPr txBox="1"/>
          <p:nvPr/>
        </p:nvSpPr>
        <p:spPr>
          <a:xfrm>
            <a:off x="2915816" y="548680"/>
            <a:ext cx="5981700" cy="2554545"/>
          </a:xfrm>
          <a:prstGeom prst="rect">
            <a:avLst/>
          </a:prstGeom>
          <a:noFill/>
          <a:ln>
            <a:solidFill>
              <a:schemeClr val="accent6"/>
            </a:solidFill>
          </a:ln>
        </p:spPr>
        <p:txBody>
          <a:bodyPr wrap="square" rtlCol="0">
            <a:spAutoFit/>
          </a:bodyPr>
          <a:lstStyle/>
          <a:p>
            <a:r>
              <a:rPr lang="nl-NL" sz="2000" dirty="0">
                <a:solidFill>
                  <a:schemeClr val="accent6"/>
                </a:solidFill>
              </a:rPr>
              <a:t>Groep 4: </a:t>
            </a:r>
          </a:p>
          <a:p>
            <a:r>
              <a:rPr lang="nl-NL" sz="2000" dirty="0">
                <a:solidFill>
                  <a:schemeClr val="accent6"/>
                </a:solidFill>
              </a:rPr>
              <a:t>Maakt twee fotocollages en verwerkt daarbij ook de antwoorden op de kijk-opdrachten van Utrecht en Almere.</a:t>
            </a:r>
          </a:p>
          <a:p>
            <a:endParaRPr lang="nl-NL" sz="2000" dirty="0">
              <a:solidFill>
                <a:schemeClr val="accent6"/>
              </a:solidFill>
            </a:endParaRPr>
          </a:p>
          <a:p>
            <a:endParaRPr lang="nl-NL" sz="2000" dirty="0">
              <a:solidFill>
                <a:schemeClr val="accent6"/>
              </a:solidFill>
            </a:endParaRPr>
          </a:p>
          <a:p>
            <a:r>
              <a:rPr lang="nl-NL" sz="2000" dirty="0">
                <a:solidFill>
                  <a:schemeClr val="accent6"/>
                </a:solidFill>
              </a:rPr>
              <a:t>											SUCCES! </a:t>
            </a:r>
          </a:p>
        </p:txBody>
      </p:sp>
      <p:pic>
        <p:nvPicPr>
          <p:cNvPr id="3" name="Afbeelding 2">
            <a:extLst>
              <a:ext uri="{FF2B5EF4-FFF2-40B4-BE49-F238E27FC236}">
                <a16:creationId xmlns:a16="http://schemas.microsoft.com/office/drawing/2014/main" id="{CA8A3EE5-1D2C-4FB4-A3FB-F9CDFF31B7D3}"/>
              </a:ext>
            </a:extLst>
          </p:cNvPr>
          <p:cNvPicPr>
            <a:picLocks noChangeAspect="1"/>
          </p:cNvPicPr>
          <p:nvPr/>
        </p:nvPicPr>
        <p:blipFill>
          <a:blip r:embed="rId2"/>
          <a:stretch>
            <a:fillRect/>
          </a:stretch>
        </p:blipFill>
        <p:spPr>
          <a:xfrm>
            <a:off x="2915816" y="3212976"/>
            <a:ext cx="5981700" cy="3362325"/>
          </a:xfrm>
          <a:prstGeom prst="rect">
            <a:avLst/>
          </a:prstGeom>
        </p:spPr>
      </p:pic>
    </p:spTree>
    <p:extLst>
      <p:ext uri="{BB962C8B-B14F-4D97-AF65-F5344CB8AC3E}">
        <p14:creationId xmlns:p14="http://schemas.microsoft.com/office/powerpoint/2010/main" val="56122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35DCE7E-B1E0-4441-A24B-A8ACD56DA750}"/>
              </a:ext>
            </a:extLst>
          </p:cNvPr>
          <p:cNvSpPr txBox="1"/>
          <p:nvPr/>
        </p:nvSpPr>
        <p:spPr>
          <a:xfrm>
            <a:off x="539552" y="1050027"/>
            <a:ext cx="5760640" cy="523220"/>
          </a:xfrm>
          <a:prstGeom prst="rect">
            <a:avLst/>
          </a:prstGeom>
          <a:noFill/>
        </p:spPr>
        <p:txBody>
          <a:bodyPr wrap="square" rtlCol="0">
            <a:spAutoFit/>
          </a:bodyPr>
          <a:lstStyle/>
          <a:p>
            <a:r>
              <a:rPr lang="nl-NL" sz="2800" dirty="0"/>
              <a:t>AL DIE ANDERE BEGRIPPEN </a:t>
            </a:r>
            <a:r>
              <a:rPr lang="nl-NL" sz="2800" dirty="0">
                <a:sym typeface="Wingdings" panose="05000000000000000000" pitchFamily="2" charset="2"/>
              </a:rPr>
              <a:t> </a:t>
            </a:r>
            <a:endParaRPr lang="nl-NL" sz="2800" dirty="0"/>
          </a:p>
        </p:txBody>
      </p:sp>
      <p:sp>
        <p:nvSpPr>
          <p:cNvPr id="3" name="Rechthoek 2">
            <a:extLst>
              <a:ext uri="{FF2B5EF4-FFF2-40B4-BE49-F238E27FC236}">
                <a16:creationId xmlns:a16="http://schemas.microsoft.com/office/drawing/2014/main" id="{C6EF220F-013C-4C59-9180-C811080CEA3E}"/>
              </a:ext>
            </a:extLst>
          </p:cNvPr>
          <p:cNvSpPr/>
          <p:nvPr/>
        </p:nvSpPr>
        <p:spPr>
          <a:xfrm>
            <a:off x="539552" y="1844824"/>
            <a:ext cx="4572000" cy="3416320"/>
          </a:xfrm>
          <a:prstGeom prst="rect">
            <a:avLst/>
          </a:prstGeom>
        </p:spPr>
        <p:txBody>
          <a:bodyPr>
            <a:spAutoFit/>
          </a:bodyPr>
          <a:lstStyle/>
          <a:p>
            <a:pPr marL="342900" indent="-342900">
              <a:buFont typeface="+mj-lt"/>
              <a:buAutoNum type="arabicPeriod"/>
            </a:pPr>
            <a:r>
              <a:rPr lang="nl-NL" dirty="0"/>
              <a:t>Subsidieaanvraag: waarom, wanneer en het proces. </a:t>
            </a:r>
          </a:p>
          <a:p>
            <a:pPr marL="342900" indent="-342900">
              <a:buFont typeface="+mj-lt"/>
              <a:buAutoNum type="arabicPeriod"/>
            </a:pPr>
            <a:r>
              <a:rPr lang="nl-NL" dirty="0"/>
              <a:t>Bestemmingsplan</a:t>
            </a:r>
          </a:p>
          <a:p>
            <a:pPr marL="342900" indent="-342900">
              <a:buFont typeface="+mj-lt"/>
              <a:buAutoNum type="arabicPeriod"/>
            </a:pPr>
            <a:r>
              <a:rPr lang="nl-NL" dirty="0"/>
              <a:t>Omgevingswet</a:t>
            </a:r>
          </a:p>
          <a:p>
            <a:pPr marL="342900" indent="-342900">
              <a:buFont typeface="+mj-lt"/>
              <a:buAutoNum type="arabicPeriod"/>
            </a:pPr>
            <a:r>
              <a:rPr lang="nl-NL" dirty="0"/>
              <a:t>Servicewijk</a:t>
            </a:r>
          </a:p>
          <a:p>
            <a:pPr marL="342900" indent="-342900">
              <a:buFont typeface="+mj-lt"/>
              <a:buAutoNum type="arabicPeriod"/>
            </a:pPr>
            <a:r>
              <a:rPr lang="nl-NL" dirty="0"/>
              <a:t>Aandachtswijk en Vogelaarwijk. </a:t>
            </a:r>
          </a:p>
          <a:p>
            <a:pPr marL="342900" indent="-342900">
              <a:buFont typeface="+mj-lt"/>
              <a:buAutoNum type="arabicPeriod"/>
            </a:pPr>
            <a:r>
              <a:rPr lang="nl-NL" dirty="0"/>
              <a:t>Gentrificatie </a:t>
            </a:r>
          </a:p>
          <a:p>
            <a:pPr marL="342900" indent="-342900">
              <a:buFont typeface="+mj-lt"/>
              <a:buAutoNum type="arabicPeriod"/>
            </a:pPr>
            <a:r>
              <a:rPr lang="nl-NL" dirty="0"/>
              <a:t>Gebiedsontwikkeling</a:t>
            </a:r>
          </a:p>
          <a:p>
            <a:pPr marL="342900" indent="-342900">
              <a:buFont typeface="+mj-lt"/>
              <a:buAutoNum type="arabicPeriod"/>
            </a:pPr>
            <a:r>
              <a:rPr lang="nl-NL" dirty="0"/>
              <a:t>Leefbaarheid &amp; wijkontwikkeling </a:t>
            </a:r>
          </a:p>
          <a:p>
            <a:pPr marL="342900" indent="-342900">
              <a:buFont typeface="+mj-lt"/>
              <a:buAutoNum type="arabicPeriod"/>
            </a:pPr>
            <a:r>
              <a:rPr lang="nl-NL" i="1" dirty="0"/>
              <a:t>Burgerparticipatie vroeger en nu </a:t>
            </a:r>
          </a:p>
          <a:p>
            <a:pPr marL="342900" indent="-342900">
              <a:buFont typeface="+mj-lt"/>
              <a:buAutoNum type="arabicPeriod"/>
            </a:pPr>
            <a:r>
              <a:rPr lang="nl-NL" i="1" dirty="0"/>
              <a:t>Sociaal maatschappelijke uitdagingen </a:t>
            </a:r>
          </a:p>
          <a:p>
            <a:pPr marL="342900" indent="-342900">
              <a:buFont typeface="+mj-lt"/>
              <a:buAutoNum type="arabicPeriod"/>
            </a:pPr>
            <a:r>
              <a:rPr lang="nl-NL" i="1" dirty="0"/>
              <a:t>Energie transitie </a:t>
            </a:r>
          </a:p>
        </p:txBody>
      </p:sp>
      <p:pic>
        <p:nvPicPr>
          <p:cNvPr id="4" name="Afbeelding 3">
            <a:extLst>
              <a:ext uri="{FF2B5EF4-FFF2-40B4-BE49-F238E27FC236}">
                <a16:creationId xmlns:a16="http://schemas.microsoft.com/office/drawing/2014/main" id="{9409A205-71CA-4574-85CB-0996E9A477DC}"/>
              </a:ext>
            </a:extLst>
          </p:cNvPr>
          <p:cNvPicPr>
            <a:picLocks noChangeAspect="1"/>
          </p:cNvPicPr>
          <p:nvPr/>
        </p:nvPicPr>
        <p:blipFill>
          <a:blip r:embed="rId2"/>
          <a:stretch>
            <a:fillRect/>
          </a:stretch>
        </p:blipFill>
        <p:spPr>
          <a:xfrm>
            <a:off x="4703377" y="3552984"/>
            <a:ext cx="3898494" cy="2594271"/>
          </a:xfrm>
          <a:prstGeom prst="rect">
            <a:avLst/>
          </a:prstGeom>
        </p:spPr>
      </p:pic>
    </p:spTree>
    <p:extLst>
      <p:ext uri="{BB962C8B-B14F-4D97-AF65-F5344CB8AC3E}">
        <p14:creationId xmlns:p14="http://schemas.microsoft.com/office/powerpoint/2010/main" val="54706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EFB14E6-9B95-43D8-9357-C6A6401F01F2}"/>
              </a:ext>
            </a:extLst>
          </p:cNvPr>
          <p:cNvSpPr/>
          <p:nvPr/>
        </p:nvSpPr>
        <p:spPr>
          <a:xfrm>
            <a:off x="1043608" y="764704"/>
            <a:ext cx="7488832" cy="5632311"/>
          </a:xfrm>
          <a:prstGeom prst="rect">
            <a:avLst/>
          </a:prstGeom>
        </p:spPr>
        <p:txBody>
          <a:bodyPr wrap="square">
            <a:spAutoFit/>
          </a:bodyPr>
          <a:lstStyle/>
          <a:p>
            <a:pPr marL="342900" indent="-342900">
              <a:buFont typeface="+mj-lt"/>
              <a:buAutoNum type="arabicPeriod"/>
            </a:pPr>
            <a:r>
              <a:rPr lang="nl-NL" dirty="0"/>
              <a:t>We maken vier teams.</a:t>
            </a:r>
          </a:p>
          <a:p>
            <a:endParaRPr lang="nl-NL" dirty="0"/>
          </a:p>
          <a:p>
            <a:r>
              <a:rPr lang="nl-NL" dirty="0"/>
              <a:t>2. Je leest allemaal op wiki alle beschikbare info door. Daarvoor krijgen jullie 15 minuten dus gebruik je tijd slim.</a:t>
            </a:r>
          </a:p>
          <a:p>
            <a:endParaRPr lang="nl-NL" dirty="0"/>
          </a:p>
          <a:p>
            <a:r>
              <a:rPr lang="nl-NL" dirty="0"/>
              <a:t>3. Maak over alle informatie (en met name de begrippen!) 4 vragen voor de andere groepen. 2 gemakkelijke en 2 moeilijke.</a:t>
            </a:r>
          </a:p>
          <a:p>
            <a:pPr marL="342900" indent="-342900">
              <a:buFont typeface="+mj-lt"/>
              <a:buAutoNum type="arabicPeriod"/>
            </a:pPr>
            <a:endParaRPr lang="nl-NL" dirty="0"/>
          </a:p>
          <a:p>
            <a:r>
              <a:rPr lang="nl-NL" dirty="0"/>
              <a:t>4. We spelen de </a:t>
            </a:r>
            <a:r>
              <a:rPr lang="nl-NL" dirty="0" err="1"/>
              <a:t>kwis</a:t>
            </a:r>
            <a:r>
              <a:rPr lang="nl-NL" dirty="0"/>
              <a:t> in 2 ronden: 2 rondjes makkelijk, 2 rondjes moeilijk. </a:t>
            </a:r>
          </a:p>
          <a:p>
            <a:endParaRPr lang="nl-NL" dirty="0"/>
          </a:p>
          <a:p>
            <a:r>
              <a:rPr lang="nl-NL" dirty="0"/>
              <a:t>5. We houden de scores bij: 1 punt voor de makkelijke vraag, 2 punten voor de moeilijke. </a:t>
            </a:r>
          </a:p>
          <a:p>
            <a:pPr marL="342900" indent="-342900">
              <a:buFont typeface="+mj-lt"/>
              <a:buAutoNum type="arabicPeriod"/>
            </a:pPr>
            <a:endParaRPr lang="nl-NL" dirty="0"/>
          </a:p>
          <a:p>
            <a:r>
              <a:rPr lang="nl-NL" i="1" dirty="0"/>
              <a:t>Hoe werkt het: </a:t>
            </a:r>
          </a:p>
          <a:p>
            <a:pPr marL="342900" indent="-342900">
              <a:buFont typeface="+mj-lt"/>
              <a:buAutoNum type="arabicPeriod"/>
            </a:pPr>
            <a:r>
              <a:rPr lang="nl-NL" dirty="0"/>
              <a:t>na iedere vraag overleggen de teams en schrijven hun antwoord op. </a:t>
            </a:r>
          </a:p>
          <a:p>
            <a:pPr marL="342900" indent="-342900">
              <a:buFont typeface="+mj-lt"/>
              <a:buAutoNum type="arabicPeriod"/>
            </a:pPr>
            <a:r>
              <a:rPr lang="nl-NL" dirty="0"/>
              <a:t>Pascalle neemt de antwoorden in en lees voor wat er staat. </a:t>
            </a:r>
          </a:p>
          <a:p>
            <a:pPr marL="342900" indent="-342900">
              <a:buFont typeface="+mj-lt"/>
              <a:buAutoNum type="arabicPeriod"/>
            </a:pPr>
            <a:r>
              <a:rPr lang="nl-NL" dirty="0"/>
              <a:t>Het </a:t>
            </a:r>
            <a:r>
              <a:rPr lang="nl-NL" dirty="0" err="1"/>
              <a:t>vragenstellende</a:t>
            </a:r>
            <a:r>
              <a:rPr lang="nl-NL" dirty="0"/>
              <a:t> team bepaalt of een antwoord goed is. Bij twijfel is Pascalle de jury. </a:t>
            </a:r>
          </a:p>
          <a:p>
            <a:pPr marL="342900" indent="-342900">
              <a:buFont typeface="+mj-lt"/>
              <a:buAutoNum type="arabicPeriod"/>
            </a:pPr>
            <a:r>
              <a:rPr lang="nl-NL" dirty="0"/>
              <a:t>Bij gelijke stand is er een reserve vraag, voor 4 punten! Hierdoor kan iedereen nog winnen. </a:t>
            </a:r>
            <a:endParaRPr lang="nl-NL" sz="1200" dirty="0"/>
          </a:p>
        </p:txBody>
      </p:sp>
      <p:pic>
        <p:nvPicPr>
          <p:cNvPr id="3" name="Afbeelding 2">
            <a:extLst>
              <a:ext uri="{FF2B5EF4-FFF2-40B4-BE49-F238E27FC236}">
                <a16:creationId xmlns:a16="http://schemas.microsoft.com/office/drawing/2014/main" id="{E1C0E002-B21D-41CA-9147-19CFE5DBDE7F}"/>
              </a:ext>
            </a:extLst>
          </p:cNvPr>
          <p:cNvPicPr>
            <a:picLocks noChangeAspect="1"/>
          </p:cNvPicPr>
          <p:nvPr/>
        </p:nvPicPr>
        <p:blipFill>
          <a:blip r:embed="rId2"/>
          <a:stretch>
            <a:fillRect/>
          </a:stretch>
        </p:blipFill>
        <p:spPr>
          <a:xfrm>
            <a:off x="7092280" y="181580"/>
            <a:ext cx="1753486" cy="1166247"/>
          </a:xfrm>
          <a:prstGeom prst="rect">
            <a:avLst/>
          </a:prstGeom>
        </p:spPr>
      </p:pic>
    </p:spTree>
    <p:extLst>
      <p:ext uri="{BB962C8B-B14F-4D97-AF65-F5344CB8AC3E}">
        <p14:creationId xmlns:p14="http://schemas.microsoft.com/office/powerpoint/2010/main" val="302343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6B35980-61B9-402F-A618-275F4E36EF39}"/>
              </a:ext>
            </a:extLst>
          </p:cNvPr>
          <p:cNvPicPr>
            <a:picLocks noChangeAspect="1"/>
          </p:cNvPicPr>
          <p:nvPr/>
        </p:nvPicPr>
        <p:blipFill rotWithShape="1">
          <a:blip r:embed="rId2"/>
          <a:srcRect b="9837"/>
          <a:stretch/>
        </p:blipFill>
        <p:spPr>
          <a:xfrm>
            <a:off x="2621798" y="692696"/>
            <a:ext cx="2764223" cy="2114382"/>
          </a:xfrm>
          <a:prstGeom prst="rect">
            <a:avLst/>
          </a:prstGeom>
        </p:spPr>
      </p:pic>
      <p:sp>
        <p:nvSpPr>
          <p:cNvPr id="2" name="Rechthoek 1">
            <a:extLst>
              <a:ext uri="{FF2B5EF4-FFF2-40B4-BE49-F238E27FC236}">
                <a16:creationId xmlns:a16="http://schemas.microsoft.com/office/drawing/2014/main" id="{1783B8EE-D5F7-43C1-9273-A8057B3A370D}"/>
              </a:ext>
            </a:extLst>
          </p:cNvPr>
          <p:cNvSpPr/>
          <p:nvPr/>
        </p:nvSpPr>
        <p:spPr>
          <a:xfrm>
            <a:off x="1115616" y="3068960"/>
            <a:ext cx="7171706" cy="1015663"/>
          </a:xfrm>
          <a:prstGeom prst="rect">
            <a:avLst/>
          </a:prstGeom>
        </p:spPr>
        <p:txBody>
          <a:bodyPr wrap="square">
            <a:spAutoFit/>
          </a:bodyPr>
          <a:lstStyle/>
          <a:p>
            <a:r>
              <a:rPr lang="nl-NL" sz="2000" dirty="0"/>
              <a:t>Korte evaluatie van deze periode en programma voor volgende week bespreken. Bv. nog ‘stad en wijk’ input nodig voor IBS of input nodig voor stage? </a:t>
            </a:r>
          </a:p>
        </p:txBody>
      </p:sp>
      <p:pic>
        <p:nvPicPr>
          <p:cNvPr id="4" name="Afbeelding 3">
            <a:extLst>
              <a:ext uri="{FF2B5EF4-FFF2-40B4-BE49-F238E27FC236}">
                <a16:creationId xmlns:a16="http://schemas.microsoft.com/office/drawing/2014/main" id="{A8BF7824-10F8-41C4-B07E-C4EEAAEFC33E}"/>
              </a:ext>
            </a:extLst>
          </p:cNvPr>
          <p:cNvPicPr>
            <a:picLocks noChangeAspect="1"/>
          </p:cNvPicPr>
          <p:nvPr/>
        </p:nvPicPr>
        <p:blipFill>
          <a:blip r:embed="rId3"/>
          <a:stretch>
            <a:fillRect/>
          </a:stretch>
        </p:blipFill>
        <p:spPr>
          <a:xfrm>
            <a:off x="2915816" y="4713516"/>
            <a:ext cx="2466975" cy="1847850"/>
          </a:xfrm>
          <a:prstGeom prst="rect">
            <a:avLst/>
          </a:prstGeom>
        </p:spPr>
      </p:pic>
    </p:spTree>
    <p:extLst>
      <p:ext uri="{BB962C8B-B14F-4D97-AF65-F5344CB8AC3E}">
        <p14:creationId xmlns:p14="http://schemas.microsoft.com/office/powerpoint/2010/main" val="72117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FC7526E-4F9D-40F6-8812-2C26993AD3AD}"/>
              </a:ext>
            </a:extLst>
          </p:cNvPr>
          <p:cNvPicPr>
            <a:picLocks noChangeAspect="1"/>
          </p:cNvPicPr>
          <p:nvPr/>
        </p:nvPicPr>
        <p:blipFill>
          <a:blip r:embed="rId2"/>
          <a:stretch>
            <a:fillRect/>
          </a:stretch>
        </p:blipFill>
        <p:spPr>
          <a:xfrm>
            <a:off x="5868144" y="2852936"/>
            <a:ext cx="2507002" cy="3316957"/>
          </a:xfrm>
          <a:prstGeom prst="rect">
            <a:avLst/>
          </a:prstGeom>
        </p:spPr>
      </p:pic>
    </p:spTree>
    <p:extLst>
      <p:ext uri="{BB962C8B-B14F-4D97-AF65-F5344CB8AC3E}">
        <p14:creationId xmlns:p14="http://schemas.microsoft.com/office/powerpoint/2010/main" val="42988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0EF1435-BAF1-4C7A-8B3B-D2AC3CD2D527}"/>
              </a:ext>
            </a:extLst>
          </p:cNvPr>
          <p:cNvSpPr txBox="1"/>
          <p:nvPr/>
        </p:nvSpPr>
        <p:spPr>
          <a:xfrm>
            <a:off x="1115616" y="1207878"/>
            <a:ext cx="5688632" cy="523220"/>
          </a:xfrm>
          <a:prstGeom prst="rect">
            <a:avLst/>
          </a:prstGeom>
          <a:noFill/>
        </p:spPr>
        <p:txBody>
          <a:bodyPr wrap="square" rtlCol="0">
            <a:spAutoFit/>
          </a:bodyPr>
          <a:lstStyle/>
          <a:p>
            <a:r>
              <a:rPr lang="nl-NL" sz="2800" dirty="0"/>
              <a:t>Programma van deze les</a:t>
            </a:r>
            <a:r>
              <a:rPr lang="nl-NL" dirty="0"/>
              <a:t>:</a:t>
            </a:r>
          </a:p>
        </p:txBody>
      </p:sp>
      <p:sp>
        <p:nvSpPr>
          <p:cNvPr id="3" name="Tekstvak 2">
            <a:extLst>
              <a:ext uri="{FF2B5EF4-FFF2-40B4-BE49-F238E27FC236}">
                <a16:creationId xmlns:a16="http://schemas.microsoft.com/office/drawing/2014/main" id="{C1EC4335-2F44-4A19-A473-C3DF85DC9241}"/>
              </a:ext>
            </a:extLst>
          </p:cNvPr>
          <p:cNvSpPr txBox="1"/>
          <p:nvPr/>
        </p:nvSpPr>
        <p:spPr>
          <a:xfrm>
            <a:off x="1115616" y="1772816"/>
            <a:ext cx="7704856" cy="3693319"/>
          </a:xfrm>
          <a:prstGeom prst="rect">
            <a:avLst/>
          </a:prstGeom>
          <a:noFill/>
        </p:spPr>
        <p:txBody>
          <a:bodyPr wrap="square" rtlCol="0">
            <a:spAutoFit/>
          </a:bodyPr>
          <a:lstStyle/>
          <a:p>
            <a:r>
              <a:rPr lang="nl-NL" dirty="0"/>
              <a:t>9.00 uur: Terugblik op Utrecht en Almere en verzamelen input</a:t>
            </a:r>
          </a:p>
          <a:p>
            <a:endParaRPr lang="nl-NL" dirty="0"/>
          </a:p>
          <a:p>
            <a:r>
              <a:rPr lang="nl-NL" dirty="0"/>
              <a:t>9.30 uur: Zelfstandig onderzoek naar de nieuwe begrippen die ook in de begrippenlijst staan voor de toets </a:t>
            </a:r>
          </a:p>
          <a:p>
            <a:pPr marL="342900" indent="-342900">
              <a:buAutoNum type="arabicPeriod"/>
            </a:pPr>
            <a:endParaRPr lang="nl-NL" dirty="0"/>
          </a:p>
          <a:p>
            <a:r>
              <a:rPr lang="nl-NL" dirty="0"/>
              <a:t>10.30 uur: Bespreken va de opdrachten + extra uitleg </a:t>
            </a:r>
          </a:p>
          <a:p>
            <a:endParaRPr lang="nl-NL" dirty="0"/>
          </a:p>
          <a:p>
            <a:r>
              <a:rPr lang="nl-NL" dirty="0"/>
              <a:t>11.00 uur: Pauze</a:t>
            </a:r>
          </a:p>
          <a:p>
            <a:endParaRPr lang="nl-NL" dirty="0"/>
          </a:p>
          <a:p>
            <a:r>
              <a:rPr lang="nl-NL" dirty="0"/>
              <a:t>11.15 uur: Andere termen uit de begrippenlijst checken; alles duidelijk? </a:t>
            </a:r>
          </a:p>
          <a:p>
            <a:endParaRPr lang="nl-NL" dirty="0"/>
          </a:p>
          <a:p>
            <a:r>
              <a:rPr lang="nl-NL" dirty="0"/>
              <a:t>12.00 uur: korte evaluatie van dit blok en programma voor volgende week bespreken. Bv. nog ‘stad en wijk’ input nodig voor IBS of input nodig voor stage? </a:t>
            </a:r>
          </a:p>
        </p:txBody>
      </p:sp>
    </p:spTree>
    <p:extLst>
      <p:ext uri="{BB962C8B-B14F-4D97-AF65-F5344CB8AC3E}">
        <p14:creationId xmlns:p14="http://schemas.microsoft.com/office/powerpoint/2010/main" val="147150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1D45308-B71B-4029-A1A1-9D1DEFC5AF1E}"/>
              </a:ext>
            </a:extLst>
          </p:cNvPr>
          <p:cNvSpPr txBox="1"/>
          <p:nvPr/>
        </p:nvSpPr>
        <p:spPr>
          <a:xfrm>
            <a:off x="1115616" y="1187460"/>
            <a:ext cx="5760640" cy="584775"/>
          </a:xfrm>
          <a:prstGeom prst="rect">
            <a:avLst/>
          </a:prstGeom>
          <a:noFill/>
        </p:spPr>
        <p:txBody>
          <a:bodyPr wrap="square" rtlCol="0">
            <a:spAutoFit/>
          </a:bodyPr>
          <a:lstStyle/>
          <a:p>
            <a:r>
              <a:rPr lang="nl-NL" sz="3200" b="1" dirty="0">
                <a:solidFill>
                  <a:schemeClr val="accent3"/>
                </a:solidFill>
              </a:rPr>
              <a:t>Excursie Utrecht &amp; Almere </a:t>
            </a:r>
          </a:p>
        </p:txBody>
      </p:sp>
      <p:pic>
        <p:nvPicPr>
          <p:cNvPr id="3" name="Afbeelding 2">
            <a:extLst>
              <a:ext uri="{FF2B5EF4-FFF2-40B4-BE49-F238E27FC236}">
                <a16:creationId xmlns:a16="http://schemas.microsoft.com/office/drawing/2014/main" id="{E6E0D375-6520-4812-8F18-3DBCDEA03512}"/>
              </a:ext>
            </a:extLst>
          </p:cNvPr>
          <p:cNvPicPr>
            <a:picLocks noChangeAspect="1"/>
          </p:cNvPicPr>
          <p:nvPr/>
        </p:nvPicPr>
        <p:blipFill>
          <a:blip r:embed="rId2"/>
          <a:stretch>
            <a:fillRect/>
          </a:stretch>
        </p:blipFill>
        <p:spPr>
          <a:xfrm rot="5400000">
            <a:off x="910723" y="2175182"/>
            <a:ext cx="3057143" cy="2295238"/>
          </a:xfrm>
          <a:prstGeom prst="rect">
            <a:avLst/>
          </a:prstGeom>
        </p:spPr>
      </p:pic>
      <p:pic>
        <p:nvPicPr>
          <p:cNvPr id="4" name="Afbeelding 3">
            <a:extLst>
              <a:ext uri="{FF2B5EF4-FFF2-40B4-BE49-F238E27FC236}">
                <a16:creationId xmlns:a16="http://schemas.microsoft.com/office/drawing/2014/main" id="{6B961C0C-F823-4875-BC22-DB7ED0AB58B6}"/>
              </a:ext>
            </a:extLst>
          </p:cNvPr>
          <p:cNvPicPr>
            <a:picLocks noChangeAspect="1"/>
          </p:cNvPicPr>
          <p:nvPr/>
        </p:nvPicPr>
        <p:blipFill>
          <a:blip r:embed="rId3"/>
          <a:stretch>
            <a:fillRect/>
          </a:stretch>
        </p:blipFill>
        <p:spPr>
          <a:xfrm rot="5400000">
            <a:off x="3442474" y="2151029"/>
            <a:ext cx="3057143" cy="2295238"/>
          </a:xfrm>
          <a:prstGeom prst="rect">
            <a:avLst/>
          </a:prstGeom>
        </p:spPr>
      </p:pic>
      <p:pic>
        <p:nvPicPr>
          <p:cNvPr id="5" name="Afbeelding 4">
            <a:extLst>
              <a:ext uri="{FF2B5EF4-FFF2-40B4-BE49-F238E27FC236}">
                <a16:creationId xmlns:a16="http://schemas.microsoft.com/office/drawing/2014/main" id="{0C148196-D359-4220-8688-EF37726BE7CB}"/>
              </a:ext>
            </a:extLst>
          </p:cNvPr>
          <p:cNvPicPr>
            <a:picLocks noChangeAspect="1"/>
          </p:cNvPicPr>
          <p:nvPr/>
        </p:nvPicPr>
        <p:blipFill>
          <a:blip r:embed="rId4"/>
          <a:stretch>
            <a:fillRect/>
          </a:stretch>
        </p:blipFill>
        <p:spPr>
          <a:xfrm rot="5400000">
            <a:off x="6063255" y="2151028"/>
            <a:ext cx="3057143" cy="2295238"/>
          </a:xfrm>
          <a:prstGeom prst="rect">
            <a:avLst/>
          </a:prstGeom>
        </p:spPr>
      </p:pic>
    </p:spTree>
    <p:extLst>
      <p:ext uri="{BB962C8B-B14F-4D97-AF65-F5344CB8AC3E}">
        <p14:creationId xmlns:p14="http://schemas.microsoft.com/office/powerpoint/2010/main" val="394574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79AC336-4DB9-434A-905D-341179E033F4}"/>
              </a:ext>
            </a:extLst>
          </p:cNvPr>
          <p:cNvPicPr>
            <a:picLocks noChangeAspect="1"/>
          </p:cNvPicPr>
          <p:nvPr/>
        </p:nvPicPr>
        <p:blipFill>
          <a:blip r:embed="rId2"/>
          <a:stretch>
            <a:fillRect/>
          </a:stretch>
        </p:blipFill>
        <p:spPr>
          <a:xfrm>
            <a:off x="1187624" y="1126956"/>
            <a:ext cx="4025318" cy="3022123"/>
          </a:xfrm>
          <a:prstGeom prst="rect">
            <a:avLst/>
          </a:prstGeom>
        </p:spPr>
      </p:pic>
      <p:pic>
        <p:nvPicPr>
          <p:cNvPr id="3" name="Afbeelding 2">
            <a:extLst>
              <a:ext uri="{FF2B5EF4-FFF2-40B4-BE49-F238E27FC236}">
                <a16:creationId xmlns:a16="http://schemas.microsoft.com/office/drawing/2014/main" id="{0C81C6CF-0D05-47DA-B6D7-4020D98F59E2}"/>
              </a:ext>
            </a:extLst>
          </p:cNvPr>
          <p:cNvPicPr>
            <a:picLocks noChangeAspect="1"/>
          </p:cNvPicPr>
          <p:nvPr/>
        </p:nvPicPr>
        <p:blipFill>
          <a:blip r:embed="rId3"/>
          <a:stretch>
            <a:fillRect/>
          </a:stretch>
        </p:blipFill>
        <p:spPr>
          <a:xfrm>
            <a:off x="5292080" y="3986669"/>
            <a:ext cx="3561199" cy="2673673"/>
          </a:xfrm>
          <a:prstGeom prst="rect">
            <a:avLst/>
          </a:prstGeom>
        </p:spPr>
      </p:pic>
    </p:spTree>
    <p:extLst>
      <p:ext uri="{BB962C8B-B14F-4D97-AF65-F5344CB8AC3E}">
        <p14:creationId xmlns:p14="http://schemas.microsoft.com/office/powerpoint/2010/main" val="44104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B418531-3983-4262-BCC3-D14E327D318D}"/>
              </a:ext>
            </a:extLst>
          </p:cNvPr>
          <p:cNvPicPr>
            <a:picLocks noChangeAspect="1"/>
          </p:cNvPicPr>
          <p:nvPr/>
        </p:nvPicPr>
        <p:blipFill>
          <a:blip r:embed="rId2"/>
          <a:stretch>
            <a:fillRect/>
          </a:stretch>
        </p:blipFill>
        <p:spPr>
          <a:xfrm>
            <a:off x="683568" y="1052736"/>
            <a:ext cx="3932354" cy="2952328"/>
          </a:xfrm>
          <a:prstGeom prst="rect">
            <a:avLst/>
          </a:prstGeom>
        </p:spPr>
      </p:pic>
      <p:pic>
        <p:nvPicPr>
          <p:cNvPr id="3" name="Afbeelding 2">
            <a:extLst>
              <a:ext uri="{FF2B5EF4-FFF2-40B4-BE49-F238E27FC236}">
                <a16:creationId xmlns:a16="http://schemas.microsoft.com/office/drawing/2014/main" id="{4C1D139B-36E4-4626-A042-D96E2B5ED3EA}"/>
              </a:ext>
            </a:extLst>
          </p:cNvPr>
          <p:cNvPicPr>
            <a:picLocks noChangeAspect="1"/>
          </p:cNvPicPr>
          <p:nvPr/>
        </p:nvPicPr>
        <p:blipFill>
          <a:blip r:embed="rId3"/>
          <a:stretch>
            <a:fillRect/>
          </a:stretch>
        </p:blipFill>
        <p:spPr>
          <a:xfrm>
            <a:off x="4572000" y="3302033"/>
            <a:ext cx="4281279" cy="3214293"/>
          </a:xfrm>
          <a:prstGeom prst="rect">
            <a:avLst/>
          </a:prstGeom>
        </p:spPr>
      </p:pic>
    </p:spTree>
    <p:extLst>
      <p:ext uri="{BB962C8B-B14F-4D97-AF65-F5344CB8AC3E}">
        <p14:creationId xmlns:p14="http://schemas.microsoft.com/office/powerpoint/2010/main" val="34177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D661290-956C-4711-AE2B-D5614B41D632}"/>
              </a:ext>
            </a:extLst>
          </p:cNvPr>
          <p:cNvPicPr>
            <a:picLocks noChangeAspect="1"/>
          </p:cNvPicPr>
          <p:nvPr/>
        </p:nvPicPr>
        <p:blipFill>
          <a:blip r:embed="rId2"/>
          <a:stretch>
            <a:fillRect/>
          </a:stretch>
        </p:blipFill>
        <p:spPr>
          <a:xfrm>
            <a:off x="899592" y="908720"/>
            <a:ext cx="4215980" cy="3165268"/>
          </a:xfrm>
          <a:prstGeom prst="rect">
            <a:avLst/>
          </a:prstGeom>
        </p:spPr>
      </p:pic>
      <p:pic>
        <p:nvPicPr>
          <p:cNvPr id="3" name="Afbeelding 2">
            <a:extLst>
              <a:ext uri="{FF2B5EF4-FFF2-40B4-BE49-F238E27FC236}">
                <a16:creationId xmlns:a16="http://schemas.microsoft.com/office/drawing/2014/main" id="{4FD6EF46-3CAE-4852-8450-42C6E2957EEC}"/>
              </a:ext>
            </a:extLst>
          </p:cNvPr>
          <p:cNvPicPr>
            <a:picLocks noChangeAspect="1"/>
          </p:cNvPicPr>
          <p:nvPr/>
        </p:nvPicPr>
        <p:blipFill>
          <a:blip r:embed="rId3"/>
          <a:stretch>
            <a:fillRect/>
          </a:stretch>
        </p:blipFill>
        <p:spPr>
          <a:xfrm>
            <a:off x="5436096" y="4149080"/>
            <a:ext cx="3057143" cy="2295238"/>
          </a:xfrm>
          <a:prstGeom prst="rect">
            <a:avLst/>
          </a:prstGeom>
        </p:spPr>
      </p:pic>
    </p:spTree>
    <p:extLst>
      <p:ext uri="{BB962C8B-B14F-4D97-AF65-F5344CB8AC3E}">
        <p14:creationId xmlns:p14="http://schemas.microsoft.com/office/powerpoint/2010/main" val="245839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902A016-113B-44EB-8CC6-70BE6B1D57DD}"/>
              </a:ext>
            </a:extLst>
          </p:cNvPr>
          <p:cNvSpPr/>
          <p:nvPr/>
        </p:nvSpPr>
        <p:spPr>
          <a:xfrm>
            <a:off x="259868" y="1669977"/>
            <a:ext cx="4320480" cy="3139321"/>
          </a:xfrm>
          <a:prstGeom prst="rect">
            <a:avLst/>
          </a:prstGeom>
          <a:ln>
            <a:solidFill>
              <a:schemeClr val="accent6"/>
            </a:solidFill>
          </a:ln>
        </p:spPr>
        <p:txBody>
          <a:bodyPr wrap="square">
            <a:spAutoFit/>
          </a:bodyPr>
          <a:lstStyle/>
          <a:p>
            <a:pPr marL="342900" indent="-342900">
              <a:buAutoNum type="arabicParenR"/>
            </a:pPr>
            <a:r>
              <a:rPr lang="nl-NL" dirty="0"/>
              <a:t>Welke functies zijn in en rond het centraal station verzameld? </a:t>
            </a:r>
          </a:p>
          <a:p>
            <a:r>
              <a:rPr lang="nl-NL" dirty="0"/>
              <a:t>&gt; Maak van minstens vijf verschillende functies duidelijke foto’s.</a:t>
            </a:r>
          </a:p>
          <a:p>
            <a:endParaRPr lang="nl-NL" dirty="0"/>
          </a:p>
          <a:p>
            <a:r>
              <a:rPr lang="nl-NL" dirty="0"/>
              <a:t>2) De Gemeente Utrecht heeft grote ambities met de omgeving van het centraal station. </a:t>
            </a:r>
          </a:p>
          <a:p>
            <a:r>
              <a:rPr lang="nl-NL" dirty="0"/>
              <a:t>&gt; Maak minstens vijf foto’s van duurzame en groene onderdelen of keuzes in de herontwikkeling van dit gebied.</a:t>
            </a:r>
          </a:p>
        </p:txBody>
      </p:sp>
      <p:sp>
        <p:nvSpPr>
          <p:cNvPr id="3" name="Rechthoek 2">
            <a:extLst>
              <a:ext uri="{FF2B5EF4-FFF2-40B4-BE49-F238E27FC236}">
                <a16:creationId xmlns:a16="http://schemas.microsoft.com/office/drawing/2014/main" id="{745D997C-DF45-4B9F-A3DA-733D67EA008D}"/>
              </a:ext>
            </a:extLst>
          </p:cNvPr>
          <p:cNvSpPr/>
          <p:nvPr/>
        </p:nvSpPr>
        <p:spPr>
          <a:xfrm>
            <a:off x="395536" y="1050995"/>
            <a:ext cx="3697935" cy="523220"/>
          </a:xfrm>
          <a:prstGeom prst="rect">
            <a:avLst/>
          </a:prstGeom>
          <a:noFill/>
        </p:spPr>
        <p:txBody>
          <a:bodyPr wrap="none" lIns="91440" tIns="45720" rIns="91440" bIns="45720">
            <a:spAutoFit/>
          </a:bodyPr>
          <a:lstStyle/>
          <a:p>
            <a:pPr algn="ctr"/>
            <a:r>
              <a:rPr lang="nl-NL"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Opdrachten in Utrecht: </a:t>
            </a:r>
          </a:p>
        </p:txBody>
      </p:sp>
      <p:sp>
        <p:nvSpPr>
          <p:cNvPr id="4" name="Rechthoek 3">
            <a:extLst>
              <a:ext uri="{FF2B5EF4-FFF2-40B4-BE49-F238E27FC236}">
                <a16:creationId xmlns:a16="http://schemas.microsoft.com/office/drawing/2014/main" id="{1E8A8036-4E14-48A8-9078-F46540342EFC}"/>
              </a:ext>
            </a:extLst>
          </p:cNvPr>
          <p:cNvSpPr/>
          <p:nvPr/>
        </p:nvSpPr>
        <p:spPr>
          <a:xfrm>
            <a:off x="5127985" y="1050995"/>
            <a:ext cx="3653180" cy="523220"/>
          </a:xfrm>
          <a:prstGeom prst="rect">
            <a:avLst/>
          </a:prstGeom>
          <a:noFill/>
        </p:spPr>
        <p:txBody>
          <a:bodyPr wrap="none" lIns="91440" tIns="45720" rIns="91440" bIns="45720">
            <a:spAutoFit/>
          </a:bodyPr>
          <a:lstStyle/>
          <a:p>
            <a:pPr algn="ctr"/>
            <a:r>
              <a:rPr lang="nl-NL"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Opdrachten in Almere: </a:t>
            </a:r>
          </a:p>
        </p:txBody>
      </p:sp>
      <p:sp>
        <p:nvSpPr>
          <p:cNvPr id="5" name="Rechthoek 4">
            <a:extLst>
              <a:ext uri="{FF2B5EF4-FFF2-40B4-BE49-F238E27FC236}">
                <a16:creationId xmlns:a16="http://schemas.microsoft.com/office/drawing/2014/main" id="{19C90AD4-46BF-4EAA-8DE5-33215AE1EEB0}"/>
              </a:ext>
            </a:extLst>
          </p:cNvPr>
          <p:cNvSpPr/>
          <p:nvPr/>
        </p:nvSpPr>
        <p:spPr>
          <a:xfrm>
            <a:off x="4860033" y="1669977"/>
            <a:ext cx="3921132" cy="3416320"/>
          </a:xfrm>
          <a:prstGeom prst="rect">
            <a:avLst/>
          </a:prstGeom>
          <a:ln>
            <a:solidFill>
              <a:schemeClr val="accent6"/>
            </a:solidFill>
          </a:ln>
        </p:spPr>
        <p:txBody>
          <a:bodyPr wrap="square">
            <a:spAutoFit/>
          </a:bodyPr>
          <a:lstStyle/>
          <a:p>
            <a:pPr algn="r"/>
            <a:r>
              <a:rPr lang="nl-NL" dirty="0"/>
              <a:t>1) Zoek tijdens de wandeling drie verschillende woningtypen en maak daar foto’s van.</a:t>
            </a:r>
          </a:p>
          <a:p>
            <a:pPr algn="r"/>
            <a:endParaRPr lang="nl-NL" dirty="0"/>
          </a:p>
          <a:p>
            <a:pPr algn="r"/>
            <a:r>
              <a:rPr lang="nl-NL" dirty="0"/>
              <a:t>2) De inrichting van de binnenterreinen is verschillend; kijk tijdens de wandeling of je een binnenterrein ziet en leg er minimaal 1 vast op de foto.</a:t>
            </a:r>
          </a:p>
          <a:p>
            <a:pPr algn="r"/>
            <a:endParaRPr lang="nl-NL" dirty="0"/>
          </a:p>
          <a:p>
            <a:pPr algn="r"/>
            <a:r>
              <a:rPr lang="nl-NL" dirty="0"/>
              <a:t>3) In de 'plinten' zien we verschillende voorzieningen; maak van minimaal 3 voorzieningen een duidelijke foto.</a:t>
            </a:r>
          </a:p>
        </p:txBody>
      </p:sp>
    </p:spTree>
    <p:extLst>
      <p:ext uri="{BB962C8B-B14F-4D97-AF65-F5344CB8AC3E}">
        <p14:creationId xmlns:p14="http://schemas.microsoft.com/office/powerpoint/2010/main" val="98945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11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E4F6E84-5C72-42EE-A022-5FA0A3CB3A48}"/>
              </a:ext>
            </a:extLst>
          </p:cNvPr>
          <p:cNvSpPr/>
          <p:nvPr/>
        </p:nvSpPr>
        <p:spPr>
          <a:xfrm>
            <a:off x="899592" y="1124744"/>
            <a:ext cx="582345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chemeClr val="accent3"/>
                </a:solidFill>
              </a:rPr>
              <a:t>N</a:t>
            </a:r>
            <a:r>
              <a:rPr lang="nl-NL" sz="5400" b="1" cap="none" spc="0" dirty="0">
                <a:ln/>
                <a:solidFill>
                  <a:schemeClr val="accent3"/>
                </a:solidFill>
                <a:effectLst/>
              </a:rPr>
              <a:t>ieuwe begrippen: </a:t>
            </a:r>
          </a:p>
        </p:txBody>
      </p:sp>
      <p:sp>
        <p:nvSpPr>
          <p:cNvPr id="4" name="Rechthoek 3">
            <a:extLst>
              <a:ext uri="{FF2B5EF4-FFF2-40B4-BE49-F238E27FC236}">
                <a16:creationId xmlns:a16="http://schemas.microsoft.com/office/drawing/2014/main" id="{EDB68C29-5BEE-4EDE-886B-5B31863455BC}"/>
              </a:ext>
            </a:extLst>
          </p:cNvPr>
          <p:cNvSpPr/>
          <p:nvPr/>
        </p:nvSpPr>
        <p:spPr>
          <a:xfrm>
            <a:off x="1835696" y="2704515"/>
            <a:ext cx="6755375" cy="523220"/>
          </a:xfrm>
          <a:prstGeom prst="rect">
            <a:avLst/>
          </a:prstGeom>
        </p:spPr>
        <p:txBody>
          <a:bodyPr wrap="none">
            <a:spAutoFit/>
          </a:bodyPr>
          <a:lstStyle/>
          <a:p>
            <a:r>
              <a:rPr lang="nl-NL" sz="2800" dirty="0">
                <a:solidFill>
                  <a:srgbClr val="7030A0"/>
                </a:solidFill>
                <a:latin typeface="Algerian" panose="04020705040A02060702" pitchFamily="82" charset="0"/>
              </a:rPr>
              <a:t>Burgerparticipatie vroeger en nu </a:t>
            </a:r>
          </a:p>
        </p:txBody>
      </p:sp>
      <p:sp>
        <p:nvSpPr>
          <p:cNvPr id="5" name="Rechthoek 4">
            <a:extLst>
              <a:ext uri="{FF2B5EF4-FFF2-40B4-BE49-F238E27FC236}">
                <a16:creationId xmlns:a16="http://schemas.microsoft.com/office/drawing/2014/main" id="{83541B0D-CB84-447E-9A62-E228D3F0CA26}"/>
              </a:ext>
            </a:extLst>
          </p:cNvPr>
          <p:cNvSpPr/>
          <p:nvPr/>
        </p:nvSpPr>
        <p:spPr>
          <a:xfrm>
            <a:off x="2149168" y="3789040"/>
            <a:ext cx="6473247" cy="584775"/>
          </a:xfrm>
          <a:prstGeom prst="rect">
            <a:avLst/>
          </a:prstGeom>
        </p:spPr>
        <p:txBody>
          <a:bodyPr wrap="none">
            <a:spAutoFit/>
          </a:bodyPr>
          <a:lstStyle/>
          <a:p>
            <a:r>
              <a:rPr lang="nl-NL" sz="3200" b="1" dirty="0">
                <a:solidFill>
                  <a:schemeClr val="accent6"/>
                </a:solidFill>
                <a:latin typeface="Gigi" panose="04040504061007020D02" pitchFamily="82" charset="0"/>
                <a:ea typeface="DengXian" panose="02010600030101010101" pitchFamily="2" charset="-122"/>
              </a:rPr>
              <a:t>Sociaal maatschappelijke uitdagingen </a:t>
            </a:r>
          </a:p>
        </p:txBody>
      </p:sp>
      <p:sp>
        <p:nvSpPr>
          <p:cNvPr id="6" name="Rechthoek 5">
            <a:extLst>
              <a:ext uri="{FF2B5EF4-FFF2-40B4-BE49-F238E27FC236}">
                <a16:creationId xmlns:a16="http://schemas.microsoft.com/office/drawing/2014/main" id="{CDCC5118-4485-428C-B464-43FBA27C7B67}"/>
              </a:ext>
            </a:extLst>
          </p:cNvPr>
          <p:cNvSpPr/>
          <p:nvPr/>
        </p:nvSpPr>
        <p:spPr>
          <a:xfrm>
            <a:off x="4334062" y="5196730"/>
            <a:ext cx="4288353" cy="523220"/>
          </a:xfrm>
          <a:prstGeom prst="rect">
            <a:avLst/>
          </a:prstGeom>
        </p:spPr>
        <p:txBody>
          <a:bodyPr wrap="none">
            <a:spAutoFit/>
          </a:bodyPr>
          <a:lstStyle/>
          <a:p>
            <a:r>
              <a:rPr lang="nl-NL" sz="2800" dirty="0">
                <a:solidFill>
                  <a:schemeClr val="accent1"/>
                </a:solidFill>
                <a:latin typeface="Rockwell Nova Extra Bold" panose="020B0604020202020204" pitchFamily="18" charset="0"/>
                <a:ea typeface="Calibri" panose="020F0502020204030204" pitchFamily="34" charset="0"/>
                <a:cs typeface="Times New Roman" panose="02020603050405020304" pitchFamily="18" charset="0"/>
              </a:rPr>
              <a:t>Energie transitie </a:t>
            </a:r>
            <a:endParaRPr lang="nl-NL" sz="2800" dirty="0">
              <a:solidFill>
                <a:schemeClr val="accent1"/>
              </a:solidFill>
              <a:latin typeface="Rockwell Nova Extra Bold" panose="020B0604020202020204" pitchFamily="18" charset="0"/>
            </a:endParaRPr>
          </a:p>
        </p:txBody>
      </p:sp>
    </p:spTree>
    <p:extLst>
      <p:ext uri="{BB962C8B-B14F-4D97-AF65-F5344CB8AC3E}">
        <p14:creationId xmlns:p14="http://schemas.microsoft.com/office/powerpoint/2010/main" val="69804665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47D083-A6FD-41D6-A44F-C4F1AF0BEA10}">
  <ds:schemaRefs>
    <ds:schemaRef ds:uri="http://schemas.microsoft.com/sharepoint/v3/contenttype/forms"/>
  </ds:schemaRefs>
</ds:datastoreItem>
</file>

<file path=customXml/itemProps2.xml><?xml version="1.0" encoding="utf-8"?>
<ds:datastoreItem xmlns:ds="http://schemas.openxmlformats.org/officeDocument/2006/customXml" ds:itemID="{1EB874AD-5560-4A86-857B-EB68772020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71F80C-4DA7-4034-A9A4-3F5CED3645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1248</TotalTime>
  <Words>922</Words>
  <Application>Microsoft Office PowerPoint</Application>
  <PresentationFormat>Diavoorstelling (4:3)</PresentationFormat>
  <Paragraphs>103</Paragraphs>
  <Slides>19</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Algerian</vt:lpstr>
      <vt:lpstr>Arial</vt:lpstr>
      <vt:lpstr>Calibri</vt:lpstr>
      <vt:lpstr>Gigi</vt:lpstr>
      <vt:lpstr>Rockwell Nova Extra Bold</vt:lpstr>
      <vt:lpstr>Symbol</vt:lpstr>
      <vt:lpstr>Kantoorthema</vt:lpstr>
      <vt:lpstr>Les Stad en wijk  lj3 p1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Pascalle Cup</cp:lastModifiedBy>
  <cp:revision>62</cp:revision>
  <dcterms:created xsi:type="dcterms:W3CDTF">2013-11-15T15:05:42Z</dcterms:created>
  <dcterms:modified xsi:type="dcterms:W3CDTF">2019-10-25T09:13:04Z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